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1781" r:id="rId2"/>
    <p:sldId id="1780" r:id="rId3"/>
    <p:sldId id="365" r:id="rId4"/>
    <p:sldId id="1778" r:id="rId5"/>
    <p:sldId id="1785" r:id="rId6"/>
    <p:sldId id="366" r:id="rId7"/>
    <p:sldId id="1782" r:id="rId8"/>
    <p:sldId id="1783" r:id="rId9"/>
    <p:sldId id="1784" r:id="rId10"/>
    <p:sldId id="1788" r:id="rId11"/>
    <p:sldId id="1787" r:id="rId12"/>
    <p:sldId id="1789" r:id="rId13"/>
    <p:sldId id="1790" r:id="rId14"/>
    <p:sldId id="1791" r:id="rId15"/>
    <p:sldId id="1793" r:id="rId16"/>
    <p:sldId id="1794" r:id="rId17"/>
    <p:sldId id="1795" r:id="rId18"/>
    <p:sldId id="1798" r:id="rId19"/>
    <p:sldId id="1796" r:id="rId20"/>
    <p:sldId id="1797" r:id="rId21"/>
    <p:sldId id="179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ce Celis" initials="DC" lastIdx="1" clrIdx="0">
    <p:extLst>
      <p:ext uri="{19B8F6BF-5375-455C-9EA6-DF929625EA0E}">
        <p15:presenceInfo xmlns:p15="http://schemas.microsoft.com/office/powerpoint/2012/main" userId="47588ed7e0a770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F0000"/>
    <a:srgbClr val="D70000"/>
    <a:srgbClr val="BD0000"/>
    <a:srgbClr val="9D0000"/>
    <a:srgbClr val="870000"/>
    <a:srgbClr val="6A0000"/>
    <a:srgbClr val="FF0066"/>
    <a:srgbClr val="FF5A00"/>
    <a:srgbClr val="FF3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06" autoAdjust="0"/>
    <p:restoredTop sz="93124" autoAdjust="0"/>
  </p:normalViewPr>
  <p:slideViewPr>
    <p:cSldViewPr snapToGrid="0">
      <p:cViewPr varScale="1">
        <p:scale>
          <a:sx n="107" d="100"/>
          <a:sy n="107" d="100"/>
        </p:scale>
        <p:origin x="1136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6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C2B8D-4DA9-4ED7-A9D0-E77F9489FC3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61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04B59-8638-4D06-89C4-FD2271AF6AC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E8CE4-817D-4746-A608-0C15A197F1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8CE4-817D-4746-A608-0C15A197F1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8CE4-817D-4746-A608-0C15A197F1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4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8CE4-817D-4746-A608-0C15A197F1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9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8CE4-817D-4746-A608-0C15A197F1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71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8CE4-817D-4746-A608-0C15A197F1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80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8CE4-817D-4746-A608-0C15A197F1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01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8CE4-817D-4746-A608-0C15A197F1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82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8CE4-817D-4746-A608-0C15A197F1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0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954087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3144293" y="2360295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5286602" y="2347233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7476808" y="2355941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9705974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1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19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5227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69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0388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5722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8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5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0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83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086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89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54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446596" y="496730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list</a:t>
            </a:r>
          </a:p>
        </p:txBody>
      </p:sp>
    </p:spTree>
    <p:extLst>
      <p:ext uri="{BB962C8B-B14F-4D97-AF65-F5344CB8AC3E}">
        <p14:creationId xmlns:p14="http://schemas.microsoft.com/office/powerpoint/2010/main" val="382915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1188129" y="2673805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4369479" y="2671084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63101" y="2676527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4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3677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68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5" r:id="rId5"/>
    <p:sldLayoutId id="2147483660" r:id="rId6"/>
    <p:sldLayoutId id="2147483657" r:id="rId7"/>
    <p:sldLayoutId id="2147483661" r:id="rId8"/>
    <p:sldLayoutId id="2147483658" r:id="rId9"/>
    <p:sldLayoutId id="214748366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gif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10" Type="http://schemas.openxmlformats.org/officeDocument/2006/relationships/image" Target="../media/image4.jpe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43C44FBE-D74B-0A60-D036-38B278AA2300}"/>
              </a:ext>
            </a:extLst>
          </p:cNvPr>
          <p:cNvGrpSpPr/>
          <p:nvPr/>
        </p:nvGrpSpPr>
        <p:grpSpPr>
          <a:xfrm>
            <a:off x="631259" y="2662163"/>
            <a:ext cx="9884341" cy="3798431"/>
            <a:chOff x="241762" y="1592376"/>
            <a:chExt cx="11121116" cy="4975654"/>
          </a:xfrm>
        </p:grpSpPr>
        <p:grpSp>
          <p:nvGrpSpPr>
            <p:cNvPr id="5" name="Grupo 13">
              <a:extLst>
                <a:ext uri="{FF2B5EF4-FFF2-40B4-BE49-F238E27FC236}">
                  <a16:creationId xmlns:a16="http://schemas.microsoft.com/office/drawing/2014/main" id="{70AB4405-9F39-DE4F-A6BE-36CB9E60FE29}"/>
                </a:ext>
              </a:extLst>
            </p:cNvPr>
            <p:cNvGrpSpPr/>
            <p:nvPr/>
          </p:nvGrpSpPr>
          <p:grpSpPr>
            <a:xfrm>
              <a:off x="241762" y="1592376"/>
              <a:ext cx="11121116" cy="4975654"/>
              <a:chOff x="287885" y="2050412"/>
              <a:chExt cx="9793882" cy="3561755"/>
            </a:xfrm>
          </p:grpSpPr>
          <p:grpSp>
            <p:nvGrpSpPr>
              <p:cNvPr id="8" name="Grupo 5">
                <a:extLst>
                  <a:ext uri="{FF2B5EF4-FFF2-40B4-BE49-F238E27FC236}">
                    <a16:creationId xmlns:a16="http://schemas.microsoft.com/office/drawing/2014/main" id="{C703FC2C-418B-E40C-7D72-D4F96D698FAF}"/>
                  </a:ext>
                </a:extLst>
              </p:cNvPr>
              <p:cNvGrpSpPr/>
              <p:nvPr/>
            </p:nvGrpSpPr>
            <p:grpSpPr>
              <a:xfrm>
                <a:off x="287885" y="2050412"/>
                <a:ext cx="9793882" cy="3241146"/>
                <a:chOff x="207986" y="2378886"/>
                <a:chExt cx="9793882" cy="3241146"/>
              </a:xfrm>
            </p:grpSpPr>
            <p:sp>
              <p:nvSpPr>
                <p:cNvPr id="13" name="TextBox 3">
                  <a:extLst>
                    <a:ext uri="{FF2B5EF4-FFF2-40B4-BE49-F238E27FC236}">
                      <a16:creationId xmlns:a16="http://schemas.microsoft.com/office/drawing/2014/main" id="{EB37466E-555F-55FE-2299-802027DC2B55}"/>
                    </a:ext>
                  </a:extLst>
                </p:cNvPr>
                <p:cNvSpPr txBox="1"/>
                <p:nvPr/>
              </p:nvSpPr>
              <p:spPr>
                <a:xfrm>
                  <a:off x="1072778" y="2650285"/>
                  <a:ext cx="8929090" cy="7621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5400" b="1" i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Bienvenue</a:t>
                  </a:r>
                  <a:r>
                    <a:rPr lang="en-US" sz="5400" b="1" i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</a:p>
                <a:p>
                  <a:r>
                    <a:rPr lang="en-US" sz="5400" b="1" i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Bienvenido</a:t>
                  </a:r>
                  <a:r>
                    <a:rPr lang="en-US" sz="5400" b="1" i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</a:p>
                <a:p>
                  <a:r>
                    <a:rPr lang="en-US" sz="5400" b="1" i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Welcome</a:t>
                  </a:r>
                </a:p>
              </p:txBody>
            </p:sp>
            <p:grpSp>
              <p:nvGrpSpPr>
                <p:cNvPr id="15" name="Grupo 20">
                  <a:extLst>
                    <a:ext uri="{FF2B5EF4-FFF2-40B4-BE49-F238E27FC236}">
                      <a16:creationId xmlns:a16="http://schemas.microsoft.com/office/drawing/2014/main" id="{28CC3C9C-734F-8FC1-B231-8C01B69B3C1F}"/>
                    </a:ext>
                  </a:extLst>
                </p:cNvPr>
                <p:cNvGrpSpPr/>
                <p:nvPr/>
              </p:nvGrpSpPr>
              <p:grpSpPr>
                <a:xfrm>
                  <a:off x="207986" y="2378886"/>
                  <a:ext cx="618087" cy="659207"/>
                  <a:chOff x="1030529" y="1245488"/>
                  <a:chExt cx="6626649" cy="7067489"/>
                </a:xfrm>
              </p:grpSpPr>
              <p:sp>
                <p:nvSpPr>
                  <p:cNvPr id="17" name="Rectangle 1">
                    <a:extLst>
                      <a:ext uri="{FF2B5EF4-FFF2-40B4-BE49-F238E27FC236}">
                        <a16:creationId xmlns:a16="http://schemas.microsoft.com/office/drawing/2014/main" id="{545E83BD-D014-5087-ED6E-475CD534A051}"/>
                      </a:ext>
                    </a:extLst>
                  </p:cNvPr>
                  <p:cNvSpPr/>
                  <p:nvPr/>
                </p:nvSpPr>
                <p:spPr>
                  <a:xfrm>
                    <a:off x="1030551" y="1245498"/>
                    <a:ext cx="2243557" cy="7067479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8" name="Rectangle 2">
                    <a:extLst>
                      <a:ext uri="{FF2B5EF4-FFF2-40B4-BE49-F238E27FC236}">
                        <a16:creationId xmlns:a16="http://schemas.microsoft.com/office/drawing/2014/main" id="{5907A19D-152D-0769-82FE-87DD5D271790}"/>
                      </a:ext>
                    </a:extLst>
                  </p:cNvPr>
                  <p:cNvSpPr/>
                  <p:nvPr/>
                </p:nvSpPr>
                <p:spPr>
                  <a:xfrm>
                    <a:off x="5345888" y="1245488"/>
                    <a:ext cx="2311290" cy="699509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9" name="Parallelogram 3">
                    <a:extLst>
                      <a:ext uri="{FF2B5EF4-FFF2-40B4-BE49-F238E27FC236}">
                        <a16:creationId xmlns:a16="http://schemas.microsoft.com/office/drawing/2014/main" id="{02E5CE97-636E-CF61-705F-9EDAD47F8F59}"/>
                      </a:ext>
                    </a:extLst>
                  </p:cNvPr>
                  <p:cNvSpPr/>
                  <p:nvPr/>
                </p:nvSpPr>
                <p:spPr>
                  <a:xfrm flipH="1">
                    <a:off x="1030529" y="1245498"/>
                    <a:ext cx="6626638" cy="7067479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</p:grpSp>
            <p:sp>
              <p:nvSpPr>
                <p:cNvPr id="16" name="CuadroTexto 32">
                  <a:extLst>
                    <a:ext uri="{FF2B5EF4-FFF2-40B4-BE49-F238E27FC236}">
                      <a16:creationId xmlns:a16="http://schemas.microsoft.com/office/drawing/2014/main" id="{4AF3742D-58CE-1395-B7F9-92035A52FD92}"/>
                    </a:ext>
                  </a:extLst>
                </p:cNvPr>
                <p:cNvSpPr txBox="1"/>
                <p:nvPr/>
              </p:nvSpPr>
              <p:spPr>
                <a:xfrm>
                  <a:off x="365235" y="5273713"/>
                  <a:ext cx="1455937" cy="346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Helvetica" pitchFamily="2" charset="0"/>
                    </a:rPr>
                    <a:t>23/11/2022</a:t>
                  </a:r>
                </a:p>
              </p:txBody>
            </p:sp>
          </p:grpSp>
          <p:sp>
            <p:nvSpPr>
              <p:cNvPr id="9" name="Rectángulo redondeado 6">
                <a:extLst>
                  <a:ext uri="{FF2B5EF4-FFF2-40B4-BE49-F238E27FC236}">
                    <a16:creationId xmlns:a16="http://schemas.microsoft.com/office/drawing/2014/main" id="{5B83CC25-9AEC-7B5D-4030-88F1A73D3DB5}"/>
                  </a:ext>
                </a:extLst>
              </p:cNvPr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" name="Elipse 7">
                <a:extLst>
                  <a:ext uri="{FF2B5EF4-FFF2-40B4-BE49-F238E27FC236}">
                    <a16:creationId xmlns:a16="http://schemas.microsoft.com/office/drawing/2014/main" id="{79118B81-85FC-86A2-E2BA-73047698026A}"/>
                  </a:ext>
                </a:extLst>
              </p:cNvPr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11" name="Elipse 33">
                <a:extLst>
                  <a:ext uri="{FF2B5EF4-FFF2-40B4-BE49-F238E27FC236}">
                    <a16:creationId xmlns:a16="http://schemas.microsoft.com/office/drawing/2014/main" id="{FBC19CEA-2C3D-83BC-712F-5C50236DA547}"/>
                  </a:ext>
                </a:extLst>
              </p:cNvPr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Imagen 12">
                <a:extLst>
                  <a:ext uri="{FF2B5EF4-FFF2-40B4-BE49-F238E27FC236}">
                    <a16:creationId xmlns:a16="http://schemas.microsoft.com/office/drawing/2014/main" id="{09D98E1F-E7C6-2225-7122-B931E6520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E71DA364-2281-308A-43D2-F07D43353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06" y="6206040"/>
              <a:ext cx="140219" cy="252830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CuadroTexto 1">
              <a:extLst>
                <a:ext uri="{FF2B5EF4-FFF2-40B4-BE49-F238E27FC236}">
                  <a16:creationId xmlns:a16="http://schemas.microsoft.com/office/drawing/2014/main" id="{4C039CE3-F3B3-87AD-25C9-0989BD405726}"/>
                </a:ext>
              </a:extLst>
            </p:cNvPr>
            <p:cNvSpPr txBox="1"/>
            <p:nvPr/>
          </p:nvSpPr>
          <p:spPr>
            <a:xfrm>
              <a:off x="718837" y="6152831"/>
              <a:ext cx="731869" cy="365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3D058E88-DA99-E246-A518-9ADFF805E155}"/>
              </a:ext>
            </a:extLst>
          </p:cNvPr>
          <p:cNvSpPr txBox="1"/>
          <p:nvPr/>
        </p:nvSpPr>
        <p:spPr>
          <a:xfrm>
            <a:off x="11850130" y="6283127"/>
            <a:ext cx="2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1</a:t>
            </a: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51DEFAE4-F430-8958-49B3-9362D63A7B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901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2">
            <a:extLst>
              <a:ext uri="{FF2B5EF4-FFF2-40B4-BE49-F238E27FC236}">
                <a16:creationId xmlns:a16="http://schemas.microsoft.com/office/drawing/2014/main" id="{14E68ECE-F88D-22B4-4518-F382C0E98B69}"/>
              </a:ext>
            </a:extLst>
          </p:cNvPr>
          <p:cNvGrpSpPr/>
          <p:nvPr/>
        </p:nvGrpSpPr>
        <p:grpSpPr>
          <a:xfrm>
            <a:off x="485179" y="1397965"/>
            <a:ext cx="3450578" cy="1272482"/>
            <a:chOff x="954101" y="1677362"/>
            <a:chExt cx="1341326" cy="513348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501A9985-5253-AA4F-40FF-96D6B9A09C1D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EDC53CC6-F525-D39B-E817-4AE6065CB988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A5AD3E06-AD9E-58A4-21F4-F60928CC35A9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8759BF08-5D33-2112-E44A-78C10231A86D}"/>
                </a:ext>
              </a:extLst>
            </p:cNvPr>
            <p:cNvSpPr txBox="1"/>
            <p:nvPr/>
          </p:nvSpPr>
          <p:spPr>
            <a:xfrm>
              <a:off x="1325326" y="1787003"/>
              <a:ext cx="970101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Partie 2</a:t>
              </a:r>
              <a:endParaRPr lang="en-US" sz="48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13" name="CuadroTexto 37">
            <a:extLst>
              <a:ext uri="{FF2B5EF4-FFF2-40B4-BE49-F238E27FC236}">
                <a16:creationId xmlns:a16="http://schemas.microsoft.com/office/drawing/2014/main" id="{DBA6B131-83FA-E9A1-46E9-5A67C32C00FB}"/>
              </a:ext>
            </a:extLst>
          </p:cNvPr>
          <p:cNvSpPr txBox="1"/>
          <p:nvPr/>
        </p:nvSpPr>
        <p:spPr>
          <a:xfrm>
            <a:off x="1358680" y="3182349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97% for you</a:t>
            </a:r>
          </a:p>
        </p:txBody>
      </p:sp>
      <p:sp>
        <p:nvSpPr>
          <p:cNvPr id="22" name="Rectángulo 38">
            <a:extLst>
              <a:ext uri="{FF2B5EF4-FFF2-40B4-BE49-F238E27FC236}">
                <a16:creationId xmlns:a16="http://schemas.microsoft.com/office/drawing/2014/main" id="{145192AE-1E7A-A9EE-E1BD-A5F588245026}"/>
              </a:ext>
            </a:extLst>
          </p:cNvPr>
          <p:cNvSpPr/>
          <p:nvPr/>
        </p:nvSpPr>
        <p:spPr>
          <a:xfrm>
            <a:off x="2777584" y="3267607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16+</a:t>
            </a:r>
          </a:p>
        </p:txBody>
      </p:sp>
      <p:sp>
        <p:nvSpPr>
          <p:cNvPr id="23" name="CuadroTexto 39">
            <a:extLst>
              <a:ext uri="{FF2B5EF4-FFF2-40B4-BE49-F238E27FC236}">
                <a16:creationId xmlns:a16="http://schemas.microsoft.com/office/drawing/2014/main" id="{90D2456B-1CC9-641D-B333-7EC0638EFBC5}"/>
              </a:ext>
            </a:extLst>
          </p:cNvPr>
          <p:cNvSpPr txBox="1"/>
          <p:nvPr/>
        </p:nvSpPr>
        <p:spPr>
          <a:xfrm>
            <a:off x="3306304" y="321166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838FF4F0-D509-5C76-83BF-4C94FAE5E8B7}"/>
              </a:ext>
            </a:extLst>
          </p:cNvPr>
          <p:cNvSpPr txBox="1"/>
          <p:nvPr/>
        </p:nvSpPr>
        <p:spPr>
          <a:xfrm>
            <a:off x="1358680" y="2542237"/>
            <a:ext cx="4139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Notre Démarche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2B6A3488-E232-73B4-3377-8F9E70E58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38" y="1397965"/>
            <a:ext cx="5959025" cy="4062069"/>
          </a:xfrm>
          <a:prstGeom prst="rect">
            <a:avLst/>
          </a:prstGeom>
        </p:spPr>
      </p:pic>
      <p:sp>
        <p:nvSpPr>
          <p:cNvPr id="31" name="Bottom Gradient">
            <a:extLst>
              <a:ext uri="{FF2B5EF4-FFF2-40B4-BE49-F238E27FC236}">
                <a16:creationId xmlns:a16="http://schemas.microsoft.com/office/drawing/2014/main" id="{7B8F4F4C-417B-0434-853D-C35F8653CDAD}"/>
              </a:ext>
            </a:extLst>
          </p:cNvPr>
          <p:cNvSpPr/>
          <p:nvPr/>
        </p:nvSpPr>
        <p:spPr>
          <a:xfrm rot="5400000">
            <a:off x="5685539" y="525887"/>
            <a:ext cx="5464359" cy="6472237"/>
          </a:xfrm>
          <a:prstGeom prst="rect">
            <a:avLst/>
          </a:prstGeom>
          <a:gradFill flip="none" rotWithShape="1">
            <a:gsLst>
              <a:gs pos="5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3" name="Grupo 47">
            <a:extLst>
              <a:ext uri="{FF2B5EF4-FFF2-40B4-BE49-F238E27FC236}">
                <a16:creationId xmlns:a16="http://schemas.microsoft.com/office/drawing/2014/main" id="{1E6EE689-1993-37BB-BC83-85BE242720CF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34" name="Rectángulo redondeado 42">
              <a:extLst>
                <a:ext uri="{FF2B5EF4-FFF2-40B4-BE49-F238E27FC236}">
                  <a16:creationId xmlns:a16="http://schemas.microsoft.com/office/drawing/2014/main" id="{63507F02-A75F-0E7A-B53F-8062ACA3FCAE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BC1B996-01E2-50D2-5334-981768D03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CuadroTexto 46">
              <a:extLst>
                <a:ext uri="{FF2B5EF4-FFF2-40B4-BE49-F238E27FC236}">
                  <a16:creationId xmlns:a16="http://schemas.microsoft.com/office/drawing/2014/main" id="{6053EB19-FEF1-FA1F-91A8-DE316499EAF4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o 26">
            <a:extLst>
              <a:ext uri="{FF2B5EF4-FFF2-40B4-BE49-F238E27FC236}">
                <a16:creationId xmlns:a16="http://schemas.microsoft.com/office/drawing/2014/main" id="{D971EFB6-0AB1-0C42-FB38-3C195A0F6C74}"/>
              </a:ext>
            </a:extLst>
          </p:cNvPr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6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9366C9B5-6979-F857-30E7-16761A885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riángulo isósceles 28">
              <a:extLst>
                <a:ext uri="{FF2B5EF4-FFF2-40B4-BE49-F238E27FC236}">
                  <a16:creationId xmlns:a16="http://schemas.microsoft.com/office/drawing/2014/main" id="{20A96286-FFDD-1513-4E50-D4C0475DEE04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Search">
              <a:extLst>
                <a:ext uri="{FF2B5EF4-FFF2-40B4-BE49-F238E27FC236}">
                  <a16:creationId xmlns:a16="http://schemas.microsoft.com/office/drawing/2014/main" id="{09FC5339-7166-35A9-0B53-D395ACE3D1C5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9" name="Bell">
              <a:extLst>
                <a:ext uri="{FF2B5EF4-FFF2-40B4-BE49-F238E27FC236}">
                  <a16:creationId xmlns:a16="http://schemas.microsoft.com/office/drawing/2014/main" id="{E1A4830B-A845-B0B8-C020-64FC6D6BD412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0" name="Elipse 31">
              <a:extLst>
                <a:ext uri="{FF2B5EF4-FFF2-40B4-BE49-F238E27FC236}">
                  <a16:creationId xmlns:a16="http://schemas.microsoft.com/office/drawing/2014/main" id="{A193ACFF-F36B-0213-0750-541E05CA4943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01BC1B32-835D-3F49-C61C-8AD032DBA5B9}"/>
              </a:ext>
            </a:extLst>
          </p:cNvPr>
          <p:cNvSpPr txBox="1"/>
          <p:nvPr/>
        </p:nvSpPr>
        <p:spPr>
          <a:xfrm>
            <a:off x="11692626" y="6283127"/>
            <a:ext cx="49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2854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9">
            <a:extLst>
              <a:ext uri="{FF2B5EF4-FFF2-40B4-BE49-F238E27FC236}">
                <a16:creationId xmlns:a16="http://schemas.microsoft.com/office/drawing/2014/main" id="{702AA610-6D5B-2192-D061-971D2154C514}"/>
              </a:ext>
            </a:extLst>
          </p:cNvPr>
          <p:cNvGrpSpPr/>
          <p:nvPr/>
        </p:nvGrpSpPr>
        <p:grpSpPr>
          <a:xfrm>
            <a:off x="172560" y="1103816"/>
            <a:ext cx="9498506" cy="4907095"/>
            <a:chOff x="497151" y="2050742"/>
            <a:chExt cx="6239110" cy="348328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ADCE9EB4-FA51-86AE-D2FC-E677EF07CAE4}"/>
                </a:ext>
              </a:extLst>
            </p:cNvPr>
            <p:cNvGrpSpPr/>
            <p:nvPr/>
          </p:nvGrpSpPr>
          <p:grpSpPr>
            <a:xfrm>
              <a:off x="497151" y="2050742"/>
              <a:ext cx="6239110" cy="1255611"/>
              <a:chOff x="417252" y="2379216"/>
              <a:chExt cx="6239110" cy="1255611"/>
            </a:xfrm>
          </p:grpSpPr>
          <p:sp>
            <p:nvSpPr>
              <p:cNvPr id="12" name="TextBox 47">
                <a:extLst>
                  <a:ext uri="{FF2B5EF4-FFF2-40B4-BE49-F238E27FC236}">
                    <a16:creationId xmlns:a16="http://schemas.microsoft.com/office/drawing/2014/main" id="{ECE1F0FD-4067-9EEF-2807-972AA231466A}"/>
                  </a:ext>
                </a:extLst>
              </p:cNvPr>
              <p:cNvSpPr txBox="1"/>
              <p:nvPr/>
            </p:nvSpPr>
            <p:spPr>
              <a:xfrm>
                <a:off x="417252" y="3307116"/>
                <a:ext cx="6239110" cy="32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upo 20">
                <a:extLst>
                  <a:ext uri="{FF2B5EF4-FFF2-40B4-BE49-F238E27FC236}">
                    <a16:creationId xmlns:a16="http://schemas.microsoft.com/office/drawing/2014/main" id="{436F998F-C039-3EEC-5625-FA4E9AF1B8F5}"/>
                  </a:ext>
                </a:extLst>
              </p:cNvPr>
              <p:cNvGrpSpPr/>
              <p:nvPr/>
            </p:nvGrpSpPr>
            <p:grpSpPr>
              <a:xfrm>
                <a:off x="516062" y="2379216"/>
                <a:ext cx="300259" cy="406668"/>
                <a:chOff x="4333460" y="1249016"/>
                <a:chExt cx="3219131" cy="4359967"/>
              </a:xfrm>
            </p:grpSpPr>
            <p:sp>
              <p:nvSpPr>
                <p:cNvPr id="16" name="Rectangle 1">
                  <a:extLst>
                    <a:ext uri="{FF2B5EF4-FFF2-40B4-BE49-F238E27FC236}">
                      <a16:creationId xmlns:a16="http://schemas.microsoft.com/office/drawing/2014/main" id="{074E0AD9-7466-1ED7-85DC-44D43525F4F1}"/>
                    </a:ext>
                  </a:extLst>
                </p:cNvPr>
                <p:cNvSpPr/>
                <p:nvPr/>
              </p:nvSpPr>
              <p:spPr>
                <a:xfrm>
                  <a:off x="4333460" y="1249018"/>
                  <a:ext cx="1003471" cy="435996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6FEFC318-B0E0-20E5-F149-1582BFA31ED4}"/>
                    </a:ext>
                  </a:extLst>
                </p:cNvPr>
                <p:cNvSpPr/>
                <p:nvPr/>
              </p:nvSpPr>
              <p:spPr>
                <a:xfrm>
                  <a:off x="6549120" y="1249016"/>
                  <a:ext cx="1003471" cy="435996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Parallelogram 3">
                  <a:extLst>
                    <a:ext uri="{FF2B5EF4-FFF2-40B4-BE49-F238E27FC236}">
                      <a16:creationId xmlns:a16="http://schemas.microsoft.com/office/drawing/2014/main" id="{5FDD26E2-09F5-B7C1-1984-4D7BC61492DC}"/>
                    </a:ext>
                  </a:extLst>
                </p:cNvPr>
                <p:cNvSpPr/>
                <p:nvPr/>
              </p:nvSpPr>
              <p:spPr>
                <a:xfrm flipH="1">
                  <a:off x="4333460" y="1249016"/>
                  <a:ext cx="3219131" cy="4359967"/>
                </a:xfrm>
                <a:prstGeom prst="parallelogram">
                  <a:avLst>
                    <a:gd name="adj" fmla="val 6576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TextBox 3">
                <a:extLst>
                  <a:ext uri="{FF2B5EF4-FFF2-40B4-BE49-F238E27FC236}">
                    <a16:creationId xmlns:a16="http://schemas.microsoft.com/office/drawing/2014/main" id="{F59526C9-76F6-40D8-46E6-C7F6D696FF09}"/>
                  </a:ext>
                </a:extLst>
              </p:cNvPr>
              <p:cNvSpPr txBox="1"/>
              <p:nvPr/>
            </p:nvSpPr>
            <p:spPr>
              <a:xfrm>
                <a:off x="949599" y="2388596"/>
                <a:ext cx="5027295" cy="4037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rPr>
                  <a:t>“Schéma de principe” &amp; Outils :</a:t>
                </a:r>
                <a:endParaRPr lang="en-US" sz="3600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endParaRPr>
              </a:p>
            </p:txBody>
          </p:sp>
        </p:grp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4FC315B6-0CD2-2FB2-230D-3F6ADB063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6D210278-35EC-CB09-4E18-497E0138AE4F}"/>
              </a:ext>
            </a:extLst>
          </p:cNvPr>
          <p:cNvSpPr txBox="1"/>
          <p:nvPr/>
        </p:nvSpPr>
        <p:spPr>
          <a:xfrm>
            <a:off x="2220902" y="61534"/>
            <a:ext cx="81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  <a:latin typeface="Helvetica" pitchFamily="2" charset="0"/>
              </a:rPr>
              <a:t>02 – NOTRE DEMARCHE :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6FD2538-F672-F21E-F762-16695CF0FCE6}"/>
              </a:ext>
            </a:extLst>
          </p:cNvPr>
          <p:cNvSpPr/>
          <p:nvPr/>
        </p:nvSpPr>
        <p:spPr>
          <a:xfrm>
            <a:off x="290107" y="3073564"/>
            <a:ext cx="1193025" cy="11094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493B287-3CD1-D516-2DE7-9F067D0858C2}"/>
              </a:ext>
            </a:extLst>
          </p:cNvPr>
          <p:cNvSpPr/>
          <p:nvPr/>
        </p:nvSpPr>
        <p:spPr>
          <a:xfrm>
            <a:off x="3945292" y="3061625"/>
            <a:ext cx="1193025" cy="11094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5D5299-EF02-3923-9C53-9A5DE181C1FA}"/>
              </a:ext>
            </a:extLst>
          </p:cNvPr>
          <p:cNvSpPr/>
          <p:nvPr/>
        </p:nvSpPr>
        <p:spPr>
          <a:xfrm>
            <a:off x="54706" y="2456228"/>
            <a:ext cx="2437809" cy="509781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Collecte de Données</a:t>
            </a:r>
            <a:endParaRPr lang="fr-FR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DF08046-FB7B-9975-4727-65CC20FCB389}"/>
              </a:ext>
            </a:extLst>
          </p:cNvPr>
          <p:cNvSpPr/>
          <p:nvPr/>
        </p:nvSpPr>
        <p:spPr>
          <a:xfrm>
            <a:off x="7383219" y="3094843"/>
            <a:ext cx="1193025" cy="11094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8250556-9EC3-2902-BA1F-B34E789C4F90}"/>
              </a:ext>
            </a:extLst>
          </p:cNvPr>
          <p:cNvSpPr/>
          <p:nvPr/>
        </p:nvSpPr>
        <p:spPr>
          <a:xfrm>
            <a:off x="10810991" y="3061625"/>
            <a:ext cx="1193025" cy="11094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324" name="Picture 12">
            <a:extLst>
              <a:ext uri="{FF2B5EF4-FFF2-40B4-BE49-F238E27FC236}">
                <a16:creationId xmlns:a16="http://schemas.microsoft.com/office/drawing/2014/main" id="{857F5852-1EFB-BCC6-EDE1-6D5131EB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2" y="3182102"/>
            <a:ext cx="868518" cy="86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8636347F-CF62-31E5-0415-FDDAF4655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47" y="3387210"/>
            <a:ext cx="1193025" cy="48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68A13BDA-C116-4A12-70BC-6278CCA39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269" y="3358130"/>
            <a:ext cx="911962" cy="4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>
            <a:extLst>
              <a:ext uri="{FF2B5EF4-FFF2-40B4-BE49-F238E27FC236}">
                <a16:creationId xmlns:a16="http://schemas.microsoft.com/office/drawing/2014/main" id="{5D9C198D-4C74-74F1-F766-A480E430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146" y="3226594"/>
            <a:ext cx="1193024" cy="69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EA24149B-192F-522C-7E12-17296CBF669A}"/>
              </a:ext>
            </a:extLst>
          </p:cNvPr>
          <p:cNvSpPr/>
          <p:nvPr/>
        </p:nvSpPr>
        <p:spPr>
          <a:xfrm>
            <a:off x="3150583" y="2451900"/>
            <a:ext cx="2895408" cy="509781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Traitement de la Donnée</a:t>
            </a:r>
            <a:endParaRPr lang="fr-FR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7084B1-BEAA-9C51-CE07-ECDC66DB0E54}"/>
              </a:ext>
            </a:extLst>
          </p:cNvPr>
          <p:cNvSpPr/>
          <p:nvPr/>
        </p:nvSpPr>
        <p:spPr>
          <a:xfrm>
            <a:off x="6855530" y="2451901"/>
            <a:ext cx="2248401" cy="509781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Machine Learning </a:t>
            </a:r>
            <a:endParaRPr lang="fr-FR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6968948-943C-F3CA-AF36-FF2A6DEA8FB1}"/>
              </a:ext>
            </a:extLst>
          </p:cNvPr>
          <p:cNvSpPr/>
          <p:nvPr/>
        </p:nvSpPr>
        <p:spPr>
          <a:xfrm>
            <a:off x="11064863" y="2451901"/>
            <a:ext cx="685279" cy="509781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GUI</a:t>
            </a:r>
            <a:endParaRPr lang="fr-FR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D02DDBC-B51E-57E0-61F8-8D87C505F1C9}"/>
              </a:ext>
            </a:extLst>
          </p:cNvPr>
          <p:cNvSpPr/>
          <p:nvPr/>
        </p:nvSpPr>
        <p:spPr>
          <a:xfrm>
            <a:off x="9183" y="4302030"/>
            <a:ext cx="3091219" cy="1452154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Connexion aux tables de la </a:t>
            </a:r>
            <a:r>
              <a:rPr lang="fr-FR" sz="1600" b="1" dirty="0">
                <a:solidFill>
                  <a:srgbClr val="FF0000"/>
                </a:solidFill>
                <a:latin typeface="Helvetica" pitchFamily="2" charset="0"/>
              </a:rPr>
              <a:t>bases de données </a:t>
            </a:r>
          </a:p>
          <a:p>
            <a:endParaRPr lang="fr-FR" sz="1600" b="1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Travail en Commun via </a:t>
            </a:r>
            <a:r>
              <a:rPr lang="fr-FR" sz="1600" b="1" dirty="0" err="1">
                <a:solidFill>
                  <a:srgbClr val="FF0000"/>
                </a:solidFill>
                <a:latin typeface="Helvetica" pitchFamily="2" charset="0"/>
              </a:rPr>
              <a:t>Github</a:t>
            </a:r>
            <a:endParaRPr lang="fr-FR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FCC0CB4-3966-0636-637C-0547883CE1BF}"/>
              </a:ext>
            </a:extLst>
          </p:cNvPr>
          <p:cNvSpPr/>
          <p:nvPr/>
        </p:nvSpPr>
        <p:spPr>
          <a:xfrm>
            <a:off x="3367584" y="4302030"/>
            <a:ext cx="3347873" cy="174639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fr-FR" sz="1600" b="1" dirty="0">
                <a:solidFill>
                  <a:srgbClr val="FF0000"/>
                </a:solidFill>
                <a:latin typeface="Helvetica" pitchFamily="2" charset="0"/>
              </a:rPr>
              <a:t>Sélection</a:t>
            </a: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des données </a:t>
            </a:r>
          </a:p>
          <a:p>
            <a:endParaRPr lang="fr-FR" sz="1600" b="1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fr-FR" sz="1600" b="1" dirty="0">
                <a:solidFill>
                  <a:srgbClr val="FF0000"/>
                </a:solidFill>
                <a:latin typeface="Helvetica" pitchFamily="2" charset="0"/>
              </a:rPr>
              <a:t>Nettoyage</a:t>
            </a: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des données </a:t>
            </a:r>
          </a:p>
          <a:p>
            <a:endParaRPr lang="fr-FR" sz="1600" b="1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Création des </a:t>
            </a:r>
            <a:r>
              <a:rPr lang="fr-FR" sz="1600" b="1" dirty="0">
                <a:solidFill>
                  <a:srgbClr val="FF0000"/>
                </a:solidFill>
                <a:latin typeface="Helvetica" pitchFamily="2" charset="0"/>
              </a:rPr>
              <a:t>visualisations </a:t>
            </a: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       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8200427-0440-B454-894E-9A2FAE825BB5}"/>
              </a:ext>
            </a:extLst>
          </p:cNvPr>
          <p:cNvSpPr/>
          <p:nvPr/>
        </p:nvSpPr>
        <p:spPr>
          <a:xfrm>
            <a:off x="6715456" y="4302030"/>
            <a:ext cx="3031907" cy="174180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Algorithme de </a:t>
            </a:r>
            <a:r>
              <a:rPr lang="fr-FR" sz="1600" b="1" dirty="0">
                <a:solidFill>
                  <a:srgbClr val="FF0000"/>
                </a:solidFill>
                <a:latin typeface="Helvetica" pitchFamily="2" charset="0"/>
              </a:rPr>
              <a:t>recommandation</a:t>
            </a:r>
          </a:p>
          <a:p>
            <a:endParaRPr lang="fr-FR" sz="1600" b="1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fr-FR" sz="1600" b="1" dirty="0">
                <a:solidFill>
                  <a:srgbClr val="FF0000"/>
                </a:solidFill>
                <a:latin typeface="Helvetica" pitchFamily="2" charset="0"/>
              </a:rPr>
              <a:t>Pertinence</a:t>
            </a: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de l’algorithme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3747D31-3088-4543-1BA0-CBBD100E1C57}"/>
              </a:ext>
            </a:extLst>
          </p:cNvPr>
          <p:cNvSpPr/>
          <p:nvPr/>
        </p:nvSpPr>
        <p:spPr>
          <a:xfrm>
            <a:off x="9747363" y="4293127"/>
            <a:ext cx="2444637" cy="17399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Interface </a:t>
            </a:r>
            <a:r>
              <a:rPr lang="fr-FR" sz="1600" b="1" dirty="0">
                <a:solidFill>
                  <a:srgbClr val="FF0000"/>
                </a:solidFill>
                <a:latin typeface="Helvetica" pitchFamily="2" charset="0"/>
              </a:rPr>
              <a:t>utilisateur</a:t>
            </a:r>
          </a:p>
          <a:p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fr-FR" sz="1600" b="1" dirty="0">
                <a:solidFill>
                  <a:srgbClr val="FF0000"/>
                </a:solidFill>
                <a:latin typeface="Helvetica" pitchFamily="2" charset="0"/>
              </a:rPr>
              <a:t>Interaction</a:t>
            </a: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avec l’utilisateur </a:t>
            </a:r>
          </a:p>
          <a:p>
            <a:endParaRPr lang="fr-FR" sz="1600" b="1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fr-FR" sz="1600" b="1" dirty="0">
                <a:solidFill>
                  <a:srgbClr val="FF0000"/>
                </a:solidFill>
                <a:latin typeface="Helvetica" pitchFamily="2" charset="0"/>
              </a:rPr>
              <a:t>Visualisations</a:t>
            </a:r>
            <a:r>
              <a:rPr lang="fr-FR" sz="1600" b="1" dirty="0">
                <a:solidFill>
                  <a:schemeClr val="bg1"/>
                </a:solidFill>
                <a:latin typeface="Helvetica" pitchFamily="2" charset="0"/>
              </a:rPr>
              <a:t> statistiques</a:t>
            </a:r>
          </a:p>
        </p:txBody>
      </p:sp>
      <p:sp>
        <p:nvSpPr>
          <p:cNvPr id="98" name="Flèche droite rayée 97">
            <a:extLst>
              <a:ext uri="{FF2B5EF4-FFF2-40B4-BE49-F238E27FC236}">
                <a16:creationId xmlns:a16="http://schemas.microsoft.com/office/drawing/2014/main" id="{23E12D7A-DDB2-29FF-E09F-6E62D6E4B66B}"/>
              </a:ext>
            </a:extLst>
          </p:cNvPr>
          <p:cNvSpPr/>
          <p:nvPr/>
        </p:nvSpPr>
        <p:spPr>
          <a:xfrm>
            <a:off x="5170265" y="3428751"/>
            <a:ext cx="2170851" cy="461665"/>
          </a:xfrm>
          <a:prstGeom prst="stripedRightArrow">
            <a:avLst/>
          </a:prstGeom>
          <a:gradFill flip="none" rotWithShape="1">
            <a:gsLst>
              <a:gs pos="0">
                <a:srgbClr val="E20000">
                  <a:shade val="30000"/>
                  <a:satMod val="115000"/>
                </a:srgbClr>
              </a:gs>
              <a:gs pos="50000">
                <a:srgbClr val="E20000">
                  <a:shade val="67500"/>
                  <a:satMod val="115000"/>
                </a:srgbClr>
              </a:gs>
              <a:gs pos="100000">
                <a:srgbClr val="E2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9" name="Flèche droite rayée 98">
            <a:extLst>
              <a:ext uri="{FF2B5EF4-FFF2-40B4-BE49-F238E27FC236}">
                <a16:creationId xmlns:a16="http://schemas.microsoft.com/office/drawing/2014/main" id="{467BFA95-8359-F0E6-6802-BA039E81BC9D}"/>
              </a:ext>
            </a:extLst>
          </p:cNvPr>
          <p:cNvSpPr/>
          <p:nvPr/>
        </p:nvSpPr>
        <p:spPr>
          <a:xfrm>
            <a:off x="8615149" y="3434654"/>
            <a:ext cx="2156936" cy="461665"/>
          </a:xfrm>
          <a:prstGeom prst="striped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0" name="Flèche droite rayée 99">
            <a:extLst>
              <a:ext uri="{FF2B5EF4-FFF2-40B4-BE49-F238E27FC236}">
                <a16:creationId xmlns:a16="http://schemas.microsoft.com/office/drawing/2014/main" id="{0B509F1B-CEAA-57CD-6DB8-E87288A65A71}"/>
              </a:ext>
            </a:extLst>
          </p:cNvPr>
          <p:cNvSpPr/>
          <p:nvPr/>
        </p:nvSpPr>
        <p:spPr>
          <a:xfrm>
            <a:off x="1539037" y="3428750"/>
            <a:ext cx="2364152" cy="461665"/>
          </a:xfrm>
          <a:prstGeom prst="striped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21B48A-BE45-B8FB-CEDD-AD766372EA35}"/>
              </a:ext>
            </a:extLst>
          </p:cNvPr>
          <p:cNvSpPr txBox="1"/>
          <p:nvPr/>
        </p:nvSpPr>
        <p:spPr>
          <a:xfrm>
            <a:off x="11750142" y="6283127"/>
            <a:ext cx="44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4682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2">
            <a:extLst>
              <a:ext uri="{FF2B5EF4-FFF2-40B4-BE49-F238E27FC236}">
                <a16:creationId xmlns:a16="http://schemas.microsoft.com/office/drawing/2014/main" id="{14E68ECE-F88D-22B4-4518-F382C0E98B69}"/>
              </a:ext>
            </a:extLst>
          </p:cNvPr>
          <p:cNvGrpSpPr/>
          <p:nvPr/>
        </p:nvGrpSpPr>
        <p:grpSpPr>
          <a:xfrm>
            <a:off x="485179" y="1397965"/>
            <a:ext cx="3450578" cy="1272482"/>
            <a:chOff x="954101" y="1677362"/>
            <a:chExt cx="1341326" cy="513348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501A9985-5253-AA4F-40FF-96D6B9A09C1D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EDC53CC6-F525-D39B-E817-4AE6065CB988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A5AD3E06-AD9E-58A4-21F4-F60928CC35A9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8759BF08-5D33-2112-E44A-78C10231A86D}"/>
                </a:ext>
              </a:extLst>
            </p:cNvPr>
            <p:cNvSpPr txBox="1"/>
            <p:nvPr/>
          </p:nvSpPr>
          <p:spPr>
            <a:xfrm>
              <a:off x="1325326" y="1787003"/>
              <a:ext cx="970101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Partie 3</a:t>
              </a:r>
              <a:endParaRPr lang="en-US" sz="48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13" name="CuadroTexto 37">
            <a:extLst>
              <a:ext uri="{FF2B5EF4-FFF2-40B4-BE49-F238E27FC236}">
                <a16:creationId xmlns:a16="http://schemas.microsoft.com/office/drawing/2014/main" id="{DBA6B131-83FA-E9A1-46E9-5A67C32C00FB}"/>
              </a:ext>
            </a:extLst>
          </p:cNvPr>
          <p:cNvSpPr txBox="1"/>
          <p:nvPr/>
        </p:nvSpPr>
        <p:spPr>
          <a:xfrm>
            <a:off x="1358680" y="3182349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97% for you</a:t>
            </a:r>
          </a:p>
        </p:txBody>
      </p:sp>
      <p:sp>
        <p:nvSpPr>
          <p:cNvPr id="22" name="Rectángulo 38">
            <a:extLst>
              <a:ext uri="{FF2B5EF4-FFF2-40B4-BE49-F238E27FC236}">
                <a16:creationId xmlns:a16="http://schemas.microsoft.com/office/drawing/2014/main" id="{145192AE-1E7A-A9EE-E1BD-A5F588245026}"/>
              </a:ext>
            </a:extLst>
          </p:cNvPr>
          <p:cNvSpPr/>
          <p:nvPr/>
        </p:nvSpPr>
        <p:spPr>
          <a:xfrm>
            <a:off x="2777584" y="3267607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16+</a:t>
            </a:r>
          </a:p>
        </p:txBody>
      </p:sp>
      <p:sp>
        <p:nvSpPr>
          <p:cNvPr id="23" name="CuadroTexto 39">
            <a:extLst>
              <a:ext uri="{FF2B5EF4-FFF2-40B4-BE49-F238E27FC236}">
                <a16:creationId xmlns:a16="http://schemas.microsoft.com/office/drawing/2014/main" id="{90D2456B-1CC9-641D-B333-7EC0638EFBC5}"/>
              </a:ext>
            </a:extLst>
          </p:cNvPr>
          <p:cNvSpPr txBox="1"/>
          <p:nvPr/>
        </p:nvSpPr>
        <p:spPr>
          <a:xfrm>
            <a:off x="3306304" y="321166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838FF4F0-D509-5C76-83BF-4C94FAE5E8B7}"/>
              </a:ext>
            </a:extLst>
          </p:cNvPr>
          <p:cNvSpPr txBox="1"/>
          <p:nvPr/>
        </p:nvSpPr>
        <p:spPr>
          <a:xfrm>
            <a:off x="1358679" y="2542237"/>
            <a:ext cx="5125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Retour D’expérience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6CFB5F-F91A-2199-B1BE-9D136F9D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157" y="1203572"/>
            <a:ext cx="3417843" cy="4854891"/>
          </a:xfrm>
          <a:prstGeom prst="rect">
            <a:avLst/>
          </a:prstGeom>
        </p:spPr>
      </p:pic>
      <p:sp>
        <p:nvSpPr>
          <p:cNvPr id="31" name="Bottom Gradient">
            <a:extLst>
              <a:ext uri="{FF2B5EF4-FFF2-40B4-BE49-F238E27FC236}">
                <a16:creationId xmlns:a16="http://schemas.microsoft.com/office/drawing/2014/main" id="{7B8F4F4C-417B-0434-853D-C35F8653CDAD}"/>
              </a:ext>
            </a:extLst>
          </p:cNvPr>
          <p:cNvSpPr/>
          <p:nvPr/>
        </p:nvSpPr>
        <p:spPr>
          <a:xfrm rot="5400000">
            <a:off x="6142738" y="983087"/>
            <a:ext cx="5464359" cy="5557837"/>
          </a:xfrm>
          <a:prstGeom prst="rect">
            <a:avLst/>
          </a:prstGeom>
          <a:gradFill flip="none" rotWithShape="1">
            <a:gsLst>
              <a:gs pos="5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3" name="Grupo 47">
            <a:extLst>
              <a:ext uri="{FF2B5EF4-FFF2-40B4-BE49-F238E27FC236}">
                <a16:creationId xmlns:a16="http://schemas.microsoft.com/office/drawing/2014/main" id="{1E6EE689-1993-37BB-BC83-85BE242720CF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34" name="Rectángulo redondeado 42">
              <a:extLst>
                <a:ext uri="{FF2B5EF4-FFF2-40B4-BE49-F238E27FC236}">
                  <a16:creationId xmlns:a16="http://schemas.microsoft.com/office/drawing/2014/main" id="{63507F02-A75F-0E7A-B53F-8062ACA3FCAE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BC1B996-01E2-50D2-5334-981768D03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CuadroTexto 46">
              <a:extLst>
                <a:ext uri="{FF2B5EF4-FFF2-40B4-BE49-F238E27FC236}">
                  <a16:creationId xmlns:a16="http://schemas.microsoft.com/office/drawing/2014/main" id="{6053EB19-FEF1-FA1F-91A8-DE316499EAF4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o 26">
            <a:extLst>
              <a:ext uri="{FF2B5EF4-FFF2-40B4-BE49-F238E27FC236}">
                <a16:creationId xmlns:a16="http://schemas.microsoft.com/office/drawing/2014/main" id="{D971EFB6-0AB1-0C42-FB38-3C195A0F6C74}"/>
              </a:ext>
            </a:extLst>
          </p:cNvPr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6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9366C9B5-6979-F857-30E7-16761A885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riángulo isósceles 28">
              <a:extLst>
                <a:ext uri="{FF2B5EF4-FFF2-40B4-BE49-F238E27FC236}">
                  <a16:creationId xmlns:a16="http://schemas.microsoft.com/office/drawing/2014/main" id="{20A96286-FFDD-1513-4E50-D4C0475DEE04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Search">
              <a:extLst>
                <a:ext uri="{FF2B5EF4-FFF2-40B4-BE49-F238E27FC236}">
                  <a16:creationId xmlns:a16="http://schemas.microsoft.com/office/drawing/2014/main" id="{09FC5339-7166-35A9-0B53-D395ACE3D1C5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9" name="Bell">
              <a:extLst>
                <a:ext uri="{FF2B5EF4-FFF2-40B4-BE49-F238E27FC236}">
                  <a16:creationId xmlns:a16="http://schemas.microsoft.com/office/drawing/2014/main" id="{E1A4830B-A845-B0B8-C020-64FC6D6BD412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0" name="Elipse 31">
              <a:extLst>
                <a:ext uri="{FF2B5EF4-FFF2-40B4-BE49-F238E27FC236}">
                  <a16:creationId xmlns:a16="http://schemas.microsoft.com/office/drawing/2014/main" id="{A193ACFF-F36B-0213-0750-541E05CA4943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BA67ADF-0B00-0DDF-3361-3947DC6F4DB8}"/>
              </a:ext>
            </a:extLst>
          </p:cNvPr>
          <p:cNvSpPr txBox="1"/>
          <p:nvPr/>
        </p:nvSpPr>
        <p:spPr>
          <a:xfrm>
            <a:off x="11692626" y="6283127"/>
            <a:ext cx="49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8864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upo 9">
            <a:extLst>
              <a:ext uri="{FF2B5EF4-FFF2-40B4-BE49-F238E27FC236}">
                <a16:creationId xmlns:a16="http://schemas.microsoft.com/office/drawing/2014/main" id="{55898084-5354-92F7-3373-DD94D6FE9323}"/>
              </a:ext>
            </a:extLst>
          </p:cNvPr>
          <p:cNvGrpSpPr/>
          <p:nvPr/>
        </p:nvGrpSpPr>
        <p:grpSpPr>
          <a:xfrm>
            <a:off x="180762" y="1616522"/>
            <a:ext cx="11630280" cy="5035936"/>
            <a:chOff x="497151" y="2050742"/>
            <a:chExt cx="7639369" cy="3574740"/>
          </a:xfrm>
        </p:grpSpPr>
        <p:grpSp>
          <p:nvGrpSpPr>
            <p:cNvPr id="56" name="Grupo 13">
              <a:extLst>
                <a:ext uri="{FF2B5EF4-FFF2-40B4-BE49-F238E27FC236}">
                  <a16:creationId xmlns:a16="http://schemas.microsoft.com/office/drawing/2014/main" id="{69DF4592-3C07-3073-F3C4-9FBCA570D1D5}"/>
                </a:ext>
              </a:extLst>
            </p:cNvPr>
            <p:cNvGrpSpPr/>
            <p:nvPr/>
          </p:nvGrpSpPr>
          <p:grpSpPr>
            <a:xfrm>
              <a:off x="497151" y="2050742"/>
              <a:ext cx="7639369" cy="3574740"/>
              <a:chOff x="497151" y="2050742"/>
              <a:chExt cx="7639369" cy="3574740"/>
            </a:xfrm>
          </p:grpSpPr>
          <p:grpSp>
            <p:nvGrpSpPr>
              <p:cNvPr id="59" name="Grupo 5">
                <a:extLst>
                  <a:ext uri="{FF2B5EF4-FFF2-40B4-BE49-F238E27FC236}">
                    <a16:creationId xmlns:a16="http://schemas.microsoft.com/office/drawing/2014/main" id="{163BDB21-4A55-4556-E69A-5D8D9B55484F}"/>
                  </a:ext>
                </a:extLst>
              </p:cNvPr>
              <p:cNvGrpSpPr/>
              <p:nvPr/>
            </p:nvGrpSpPr>
            <p:grpSpPr>
              <a:xfrm>
                <a:off x="595961" y="2050742"/>
                <a:ext cx="7540559" cy="3574740"/>
                <a:chOff x="516062" y="2379216"/>
                <a:chExt cx="7540559" cy="3574740"/>
              </a:xfrm>
            </p:grpSpPr>
            <p:sp>
              <p:nvSpPr>
                <p:cNvPr id="1025" name="TextBox 47">
                  <a:extLst>
                    <a:ext uri="{FF2B5EF4-FFF2-40B4-BE49-F238E27FC236}">
                      <a16:creationId xmlns:a16="http://schemas.microsoft.com/office/drawing/2014/main" id="{E82E4C22-3DED-6CF5-5DC8-879747ACB0B1}"/>
                    </a:ext>
                  </a:extLst>
                </p:cNvPr>
                <p:cNvSpPr txBox="1"/>
                <p:nvPr/>
              </p:nvSpPr>
              <p:spPr>
                <a:xfrm>
                  <a:off x="1075441" y="2823770"/>
                  <a:ext cx="6981180" cy="3130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Base de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données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 très </a:t>
                  </a:r>
                  <a:r>
                    <a:rPr lang="en-US" sz="2400" b="1" dirty="0" err="1">
                      <a:solidFill>
                        <a:srgbClr val="FF0000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volumineuses</a:t>
                  </a:r>
                  <a:endParaRPr lang="en-US" sz="2400" b="1" dirty="0">
                    <a:solidFill>
                      <a:srgbClr val="FF0000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Choix de </a:t>
                  </a:r>
                  <a:r>
                    <a:rPr lang="en-US" sz="2400" b="1" dirty="0" err="1">
                      <a:solidFill>
                        <a:srgbClr val="FF0000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sélection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 des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données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 (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recommandations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pertinentes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)</a:t>
                  </a:r>
                </a:p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Travail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en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commun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 sur </a:t>
                  </a:r>
                  <a:r>
                    <a:rPr lang="en-US" sz="2400" b="1" dirty="0" err="1">
                      <a:solidFill>
                        <a:srgbClr val="FF0000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Github</a:t>
                  </a:r>
                  <a:r>
                    <a:rPr lang="en-US" sz="2400" b="1" dirty="0">
                      <a:solidFill>
                        <a:srgbClr val="FF0000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 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(mise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en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 place)</a:t>
                  </a:r>
                </a:p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Mise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en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commun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 du travail sur </a:t>
                  </a:r>
                  <a:r>
                    <a:rPr lang="en-US" sz="2400" b="1" dirty="0" err="1">
                      <a:solidFill>
                        <a:srgbClr val="FF0000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Streamlit</a:t>
                  </a:r>
                  <a:r>
                    <a:rPr lang="en-US" sz="2400" b="1" dirty="0">
                      <a:solidFill>
                        <a:srgbClr val="FF0000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 </a:t>
                  </a:r>
                </a:p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endPara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endPara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27" name="Grupo 20">
                  <a:extLst>
                    <a:ext uri="{FF2B5EF4-FFF2-40B4-BE49-F238E27FC236}">
                      <a16:creationId xmlns:a16="http://schemas.microsoft.com/office/drawing/2014/main" id="{F102C40C-D533-F079-2BAD-84063B89921F}"/>
                    </a:ext>
                  </a:extLst>
                </p:cNvPr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1035" name="Rectangle 1">
                    <a:extLst>
                      <a:ext uri="{FF2B5EF4-FFF2-40B4-BE49-F238E27FC236}">
                        <a16:creationId xmlns:a16="http://schemas.microsoft.com/office/drawing/2014/main" id="{7A4DA3F4-F27E-3E7D-DC86-489FE5B6469C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6" name="Rectangle 2">
                    <a:extLst>
                      <a:ext uri="{FF2B5EF4-FFF2-40B4-BE49-F238E27FC236}">
                        <a16:creationId xmlns:a16="http://schemas.microsoft.com/office/drawing/2014/main" id="{A630BB21-302E-DC7F-E83A-A8F41745C577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7" name="Parallelogram 3">
                    <a:extLst>
                      <a:ext uri="{FF2B5EF4-FFF2-40B4-BE49-F238E27FC236}">
                        <a16:creationId xmlns:a16="http://schemas.microsoft.com/office/drawing/2014/main" id="{0F91F8A3-7907-797C-4F1A-8E00B3B8A7F5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60" name="Rectángulo redondeado 6">
                <a:extLst>
                  <a:ext uri="{FF2B5EF4-FFF2-40B4-BE49-F238E27FC236}">
                    <a16:creationId xmlns:a16="http://schemas.microsoft.com/office/drawing/2014/main" id="{3EE82DAA-BE56-64BF-022D-678DB266708A}"/>
                  </a:ext>
                </a:extLst>
              </p:cNvPr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1" name="Elipse 7">
                <a:extLst>
                  <a:ext uri="{FF2B5EF4-FFF2-40B4-BE49-F238E27FC236}">
                    <a16:creationId xmlns:a16="http://schemas.microsoft.com/office/drawing/2014/main" id="{F871907C-7B34-DD16-CF57-29C1FDFFE1DF}"/>
                  </a:ext>
                </a:extLst>
              </p:cNvPr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62" name="Elipse 33">
                <a:extLst>
                  <a:ext uri="{FF2B5EF4-FFF2-40B4-BE49-F238E27FC236}">
                    <a16:creationId xmlns:a16="http://schemas.microsoft.com/office/drawing/2014/main" id="{A04387BD-F922-E56B-73EA-C5126C131DD4}"/>
                  </a:ext>
                </a:extLst>
              </p:cNvPr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3" name="Imagen 12">
                <a:extLst>
                  <a:ext uri="{FF2B5EF4-FFF2-40B4-BE49-F238E27FC236}">
                    <a16:creationId xmlns:a16="http://schemas.microsoft.com/office/drawing/2014/main" id="{32CE4F18-34BC-6E79-BA8A-6CEB99661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01419AF8-69BF-147E-80BA-DDEC4C68B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CuadroTexto 1">
              <a:extLst>
                <a:ext uri="{FF2B5EF4-FFF2-40B4-BE49-F238E27FC236}">
                  <a16:creationId xmlns:a16="http://schemas.microsoft.com/office/drawing/2014/main" id="{0CA51DD2-7101-6F68-1EF2-3C62DED39716}"/>
                </a:ext>
              </a:extLst>
            </p:cNvPr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1041" name="ZoneTexte 1040">
            <a:extLst>
              <a:ext uri="{FF2B5EF4-FFF2-40B4-BE49-F238E27FC236}">
                <a16:creationId xmlns:a16="http://schemas.microsoft.com/office/drawing/2014/main" id="{348D0E60-7686-DB1A-9E1F-F864E460B8E1}"/>
              </a:ext>
            </a:extLst>
          </p:cNvPr>
          <p:cNvSpPr txBox="1"/>
          <p:nvPr/>
        </p:nvSpPr>
        <p:spPr>
          <a:xfrm>
            <a:off x="2220902" y="61534"/>
            <a:ext cx="81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  <a:latin typeface="Helvetica" pitchFamily="2" charset="0"/>
              </a:rPr>
              <a:t>03 – Retour d’expériences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0FB4DA-CA49-3A00-E53F-EA4F26898398}"/>
              </a:ext>
            </a:extLst>
          </p:cNvPr>
          <p:cNvSpPr txBox="1"/>
          <p:nvPr/>
        </p:nvSpPr>
        <p:spPr>
          <a:xfrm>
            <a:off x="11719714" y="6283127"/>
            <a:ext cx="44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13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3E4AA4A-CC9C-351A-6882-9BAB72458B63}"/>
              </a:ext>
            </a:extLst>
          </p:cNvPr>
          <p:cNvSpPr txBox="1"/>
          <p:nvPr/>
        </p:nvSpPr>
        <p:spPr>
          <a:xfrm>
            <a:off x="1010468" y="1616522"/>
            <a:ext cx="7653622" cy="5687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Evénements</a:t>
            </a:r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bloquants</a:t>
            </a:r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 :</a:t>
            </a:r>
            <a:endParaRPr lang="en-US" sz="36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8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2">
            <a:extLst>
              <a:ext uri="{FF2B5EF4-FFF2-40B4-BE49-F238E27FC236}">
                <a16:creationId xmlns:a16="http://schemas.microsoft.com/office/drawing/2014/main" id="{14E68ECE-F88D-22B4-4518-F382C0E98B69}"/>
              </a:ext>
            </a:extLst>
          </p:cNvPr>
          <p:cNvGrpSpPr/>
          <p:nvPr/>
        </p:nvGrpSpPr>
        <p:grpSpPr>
          <a:xfrm>
            <a:off x="485179" y="1397965"/>
            <a:ext cx="3450578" cy="1272482"/>
            <a:chOff x="954101" y="1677362"/>
            <a:chExt cx="1341326" cy="513348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501A9985-5253-AA4F-40FF-96D6B9A09C1D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EDC53CC6-F525-D39B-E817-4AE6065CB988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A5AD3E06-AD9E-58A4-21F4-F60928CC35A9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8759BF08-5D33-2112-E44A-78C10231A86D}"/>
                </a:ext>
              </a:extLst>
            </p:cNvPr>
            <p:cNvSpPr txBox="1"/>
            <p:nvPr/>
          </p:nvSpPr>
          <p:spPr>
            <a:xfrm>
              <a:off x="1325326" y="1787003"/>
              <a:ext cx="970101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Partie 4</a:t>
              </a:r>
              <a:endParaRPr lang="en-US" sz="48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13" name="CuadroTexto 37">
            <a:extLst>
              <a:ext uri="{FF2B5EF4-FFF2-40B4-BE49-F238E27FC236}">
                <a16:creationId xmlns:a16="http://schemas.microsoft.com/office/drawing/2014/main" id="{DBA6B131-83FA-E9A1-46E9-5A67C32C00FB}"/>
              </a:ext>
            </a:extLst>
          </p:cNvPr>
          <p:cNvSpPr txBox="1"/>
          <p:nvPr/>
        </p:nvSpPr>
        <p:spPr>
          <a:xfrm>
            <a:off x="1358680" y="3182349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97% for you</a:t>
            </a:r>
          </a:p>
        </p:txBody>
      </p:sp>
      <p:sp>
        <p:nvSpPr>
          <p:cNvPr id="22" name="Rectángulo 38">
            <a:extLst>
              <a:ext uri="{FF2B5EF4-FFF2-40B4-BE49-F238E27FC236}">
                <a16:creationId xmlns:a16="http://schemas.microsoft.com/office/drawing/2014/main" id="{145192AE-1E7A-A9EE-E1BD-A5F588245026}"/>
              </a:ext>
            </a:extLst>
          </p:cNvPr>
          <p:cNvSpPr/>
          <p:nvPr/>
        </p:nvSpPr>
        <p:spPr>
          <a:xfrm>
            <a:off x="2777584" y="3267607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16+</a:t>
            </a:r>
          </a:p>
        </p:txBody>
      </p:sp>
      <p:sp>
        <p:nvSpPr>
          <p:cNvPr id="23" name="CuadroTexto 39">
            <a:extLst>
              <a:ext uri="{FF2B5EF4-FFF2-40B4-BE49-F238E27FC236}">
                <a16:creationId xmlns:a16="http://schemas.microsoft.com/office/drawing/2014/main" id="{90D2456B-1CC9-641D-B333-7EC0638EFBC5}"/>
              </a:ext>
            </a:extLst>
          </p:cNvPr>
          <p:cNvSpPr txBox="1"/>
          <p:nvPr/>
        </p:nvSpPr>
        <p:spPr>
          <a:xfrm>
            <a:off x="3306304" y="321166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838FF4F0-D509-5C76-83BF-4C94FAE5E8B7}"/>
              </a:ext>
            </a:extLst>
          </p:cNvPr>
          <p:cNvSpPr txBox="1"/>
          <p:nvPr/>
        </p:nvSpPr>
        <p:spPr>
          <a:xfrm>
            <a:off x="1358680" y="2542237"/>
            <a:ext cx="4139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Démonstration</a:t>
            </a:r>
            <a:endParaRPr lang="en-IN" sz="36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86E323-CDE2-97BD-545D-042A4EA92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45" y="1686967"/>
            <a:ext cx="7772400" cy="4513696"/>
          </a:xfrm>
          <a:prstGeom prst="rect">
            <a:avLst/>
          </a:prstGeom>
        </p:spPr>
      </p:pic>
      <p:grpSp>
        <p:nvGrpSpPr>
          <p:cNvPr id="33" name="Grupo 47">
            <a:extLst>
              <a:ext uri="{FF2B5EF4-FFF2-40B4-BE49-F238E27FC236}">
                <a16:creationId xmlns:a16="http://schemas.microsoft.com/office/drawing/2014/main" id="{1E6EE689-1993-37BB-BC83-85BE242720CF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34" name="Rectángulo redondeado 42">
              <a:extLst>
                <a:ext uri="{FF2B5EF4-FFF2-40B4-BE49-F238E27FC236}">
                  <a16:creationId xmlns:a16="http://schemas.microsoft.com/office/drawing/2014/main" id="{63507F02-A75F-0E7A-B53F-8062ACA3FCAE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BC1B996-01E2-50D2-5334-981768D03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CuadroTexto 46">
              <a:extLst>
                <a:ext uri="{FF2B5EF4-FFF2-40B4-BE49-F238E27FC236}">
                  <a16:creationId xmlns:a16="http://schemas.microsoft.com/office/drawing/2014/main" id="{6053EB19-FEF1-FA1F-91A8-DE316499EAF4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o 26">
            <a:extLst>
              <a:ext uri="{FF2B5EF4-FFF2-40B4-BE49-F238E27FC236}">
                <a16:creationId xmlns:a16="http://schemas.microsoft.com/office/drawing/2014/main" id="{D971EFB6-0AB1-0C42-FB38-3C195A0F6C74}"/>
              </a:ext>
            </a:extLst>
          </p:cNvPr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6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9366C9B5-6979-F857-30E7-16761A885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riángulo isósceles 28">
              <a:extLst>
                <a:ext uri="{FF2B5EF4-FFF2-40B4-BE49-F238E27FC236}">
                  <a16:creationId xmlns:a16="http://schemas.microsoft.com/office/drawing/2014/main" id="{20A96286-FFDD-1513-4E50-D4C0475DEE04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Search">
              <a:extLst>
                <a:ext uri="{FF2B5EF4-FFF2-40B4-BE49-F238E27FC236}">
                  <a16:creationId xmlns:a16="http://schemas.microsoft.com/office/drawing/2014/main" id="{09FC5339-7166-35A9-0B53-D395ACE3D1C5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9" name="Bell">
              <a:extLst>
                <a:ext uri="{FF2B5EF4-FFF2-40B4-BE49-F238E27FC236}">
                  <a16:creationId xmlns:a16="http://schemas.microsoft.com/office/drawing/2014/main" id="{E1A4830B-A845-B0B8-C020-64FC6D6BD412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0" name="Elipse 31">
              <a:extLst>
                <a:ext uri="{FF2B5EF4-FFF2-40B4-BE49-F238E27FC236}">
                  <a16:creationId xmlns:a16="http://schemas.microsoft.com/office/drawing/2014/main" id="{A193ACFF-F36B-0213-0750-541E05CA4943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2639348A-69A4-8117-C355-42BFDAA76D31}"/>
              </a:ext>
            </a:extLst>
          </p:cNvPr>
          <p:cNvSpPr txBox="1"/>
          <p:nvPr/>
        </p:nvSpPr>
        <p:spPr>
          <a:xfrm>
            <a:off x="11692626" y="6283127"/>
            <a:ext cx="49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620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2">
            <a:extLst>
              <a:ext uri="{FF2B5EF4-FFF2-40B4-BE49-F238E27FC236}">
                <a16:creationId xmlns:a16="http://schemas.microsoft.com/office/drawing/2014/main" id="{14E68ECE-F88D-22B4-4518-F382C0E98B69}"/>
              </a:ext>
            </a:extLst>
          </p:cNvPr>
          <p:cNvGrpSpPr/>
          <p:nvPr/>
        </p:nvGrpSpPr>
        <p:grpSpPr>
          <a:xfrm>
            <a:off x="485179" y="1397965"/>
            <a:ext cx="3450578" cy="1272482"/>
            <a:chOff x="954101" y="1677362"/>
            <a:chExt cx="1341326" cy="513348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501A9985-5253-AA4F-40FF-96D6B9A09C1D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EDC53CC6-F525-D39B-E817-4AE6065CB988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A5AD3E06-AD9E-58A4-21F4-F60928CC35A9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8759BF08-5D33-2112-E44A-78C10231A86D}"/>
                </a:ext>
              </a:extLst>
            </p:cNvPr>
            <p:cNvSpPr txBox="1"/>
            <p:nvPr/>
          </p:nvSpPr>
          <p:spPr>
            <a:xfrm>
              <a:off x="1325326" y="1787003"/>
              <a:ext cx="970101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Partie 5</a:t>
              </a:r>
              <a:endParaRPr lang="en-US" sz="48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13" name="CuadroTexto 37">
            <a:extLst>
              <a:ext uri="{FF2B5EF4-FFF2-40B4-BE49-F238E27FC236}">
                <a16:creationId xmlns:a16="http://schemas.microsoft.com/office/drawing/2014/main" id="{DBA6B131-83FA-E9A1-46E9-5A67C32C00FB}"/>
              </a:ext>
            </a:extLst>
          </p:cNvPr>
          <p:cNvSpPr txBox="1"/>
          <p:nvPr/>
        </p:nvSpPr>
        <p:spPr>
          <a:xfrm>
            <a:off x="1358680" y="3182349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97% for you</a:t>
            </a:r>
          </a:p>
        </p:txBody>
      </p:sp>
      <p:sp>
        <p:nvSpPr>
          <p:cNvPr id="22" name="Rectángulo 38">
            <a:extLst>
              <a:ext uri="{FF2B5EF4-FFF2-40B4-BE49-F238E27FC236}">
                <a16:creationId xmlns:a16="http://schemas.microsoft.com/office/drawing/2014/main" id="{145192AE-1E7A-A9EE-E1BD-A5F588245026}"/>
              </a:ext>
            </a:extLst>
          </p:cNvPr>
          <p:cNvSpPr/>
          <p:nvPr/>
        </p:nvSpPr>
        <p:spPr>
          <a:xfrm>
            <a:off x="2777584" y="3267607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16+</a:t>
            </a:r>
          </a:p>
        </p:txBody>
      </p:sp>
      <p:sp>
        <p:nvSpPr>
          <p:cNvPr id="23" name="CuadroTexto 39">
            <a:extLst>
              <a:ext uri="{FF2B5EF4-FFF2-40B4-BE49-F238E27FC236}">
                <a16:creationId xmlns:a16="http://schemas.microsoft.com/office/drawing/2014/main" id="{90D2456B-1CC9-641D-B333-7EC0638EFBC5}"/>
              </a:ext>
            </a:extLst>
          </p:cNvPr>
          <p:cNvSpPr txBox="1"/>
          <p:nvPr/>
        </p:nvSpPr>
        <p:spPr>
          <a:xfrm>
            <a:off x="3306304" y="321166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838FF4F0-D509-5C76-83BF-4C94FAE5E8B7}"/>
              </a:ext>
            </a:extLst>
          </p:cNvPr>
          <p:cNvSpPr txBox="1"/>
          <p:nvPr/>
        </p:nvSpPr>
        <p:spPr>
          <a:xfrm>
            <a:off x="1358680" y="2542237"/>
            <a:ext cx="4139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Perspectives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3009C8-BEAA-4822-896A-778B35D6C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090" y="890889"/>
            <a:ext cx="3435086" cy="5152630"/>
          </a:xfrm>
          <a:prstGeom prst="rect">
            <a:avLst/>
          </a:prstGeom>
        </p:spPr>
      </p:pic>
      <p:sp>
        <p:nvSpPr>
          <p:cNvPr id="31" name="Bottom Gradient">
            <a:extLst>
              <a:ext uri="{FF2B5EF4-FFF2-40B4-BE49-F238E27FC236}">
                <a16:creationId xmlns:a16="http://schemas.microsoft.com/office/drawing/2014/main" id="{7B8F4F4C-417B-0434-853D-C35F8653CDAD}"/>
              </a:ext>
            </a:extLst>
          </p:cNvPr>
          <p:cNvSpPr/>
          <p:nvPr/>
        </p:nvSpPr>
        <p:spPr>
          <a:xfrm rot="5400000">
            <a:off x="6090048" y="143058"/>
            <a:ext cx="5464359" cy="6472237"/>
          </a:xfrm>
          <a:prstGeom prst="rect">
            <a:avLst/>
          </a:prstGeom>
          <a:gradFill flip="none" rotWithShape="1">
            <a:gsLst>
              <a:gs pos="5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3" name="Grupo 47">
            <a:extLst>
              <a:ext uri="{FF2B5EF4-FFF2-40B4-BE49-F238E27FC236}">
                <a16:creationId xmlns:a16="http://schemas.microsoft.com/office/drawing/2014/main" id="{1E6EE689-1993-37BB-BC83-85BE242720CF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34" name="Rectángulo redondeado 42">
              <a:extLst>
                <a:ext uri="{FF2B5EF4-FFF2-40B4-BE49-F238E27FC236}">
                  <a16:creationId xmlns:a16="http://schemas.microsoft.com/office/drawing/2014/main" id="{63507F02-A75F-0E7A-B53F-8062ACA3FCAE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BC1B996-01E2-50D2-5334-981768D03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CuadroTexto 46">
              <a:extLst>
                <a:ext uri="{FF2B5EF4-FFF2-40B4-BE49-F238E27FC236}">
                  <a16:creationId xmlns:a16="http://schemas.microsoft.com/office/drawing/2014/main" id="{6053EB19-FEF1-FA1F-91A8-DE316499EAF4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o 26">
            <a:extLst>
              <a:ext uri="{FF2B5EF4-FFF2-40B4-BE49-F238E27FC236}">
                <a16:creationId xmlns:a16="http://schemas.microsoft.com/office/drawing/2014/main" id="{D971EFB6-0AB1-0C42-FB38-3C195A0F6C74}"/>
              </a:ext>
            </a:extLst>
          </p:cNvPr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6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9366C9B5-6979-F857-30E7-16761A885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riángulo isósceles 28">
              <a:extLst>
                <a:ext uri="{FF2B5EF4-FFF2-40B4-BE49-F238E27FC236}">
                  <a16:creationId xmlns:a16="http://schemas.microsoft.com/office/drawing/2014/main" id="{20A96286-FFDD-1513-4E50-D4C0475DEE04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Search">
              <a:extLst>
                <a:ext uri="{FF2B5EF4-FFF2-40B4-BE49-F238E27FC236}">
                  <a16:creationId xmlns:a16="http://schemas.microsoft.com/office/drawing/2014/main" id="{09FC5339-7166-35A9-0B53-D395ACE3D1C5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9" name="Bell">
              <a:extLst>
                <a:ext uri="{FF2B5EF4-FFF2-40B4-BE49-F238E27FC236}">
                  <a16:creationId xmlns:a16="http://schemas.microsoft.com/office/drawing/2014/main" id="{E1A4830B-A845-B0B8-C020-64FC6D6BD412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0" name="Elipse 31">
              <a:extLst>
                <a:ext uri="{FF2B5EF4-FFF2-40B4-BE49-F238E27FC236}">
                  <a16:creationId xmlns:a16="http://schemas.microsoft.com/office/drawing/2014/main" id="{A193ACFF-F36B-0213-0750-541E05CA4943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38391AD-B1BE-4DDE-18A7-A6D7B5A1D86C}"/>
              </a:ext>
            </a:extLst>
          </p:cNvPr>
          <p:cNvSpPr txBox="1"/>
          <p:nvPr/>
        </p:nvSpPr>
        <p:spPr>
          <a:xfrm>
            <a:off x="11692626" y="6283127"/>
            <a:ext cx="49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9585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upo 9">
            <a:extLst>
              <a:ext uri="{FF2B5EF4-FFF2-40B4-BE49-F238E27FC236}">
                <a16:creationId xmlns:a16="http://schemas.microsoft.com/office/drawing/2014/main" id="{55898084-5354-92F7-3373-DD94D6FE9323}"/>
              </a:ext>
            </a:extLst>
          </p:cNvPr>
          <p:cNvGrpSpPr/>
          <p:nvPr/>
        </p:nvGrpSpPr>
        <p:grpSpPr>
          <a:xfrm>
            <a:off x="167315" y="1603076"/>
            <a:ext cx="11857579" cy="5017179"/>
            <a:chOff x="497151" y="2050742"/>
            <a:chExt cx="6961374" cy="3561425"/>
          </a:xfrm>
        </p:grpSpPr>
        <p:grpSp>
          <p:nvGrpSpPr>
            <p:cNvPr id="56" name="Grupo 13">
              <a:extLst>
                <a:ext uri="{FF2B5EF4-FFF2-40B4-BE49-F238E27FC236}">
                  <a16:creationId xmlns:a16="http://schemas.microsoft.com/office/drawing/2014/main" id="{69DF4592-3C07-3073-F3C4-9FBCA570D1D5}"/>
                </a:ext>
              </a:extLst>
            </p:cNvPr>
            <p:cNvGrpSpPr/>
            <p:nvPr/>
          </p:nvGrpSpPr>
          <p:grpSpPr>
            <a:xfrm>
              <a:off x="497151" y="2050742"/>
              <a:ext cx="6961374" cy="3561425"/>
              <a:chOff x="497151" y="2050742"/>
              <a:chExt cx="6961374" cy="3561425"/>
            </a:xfrm>
          </p:grpSpPr>
          <p:grpSp>
            <p:nvGrpSpPr>
              <p:cNvPr id="59" name="Grupo 5">
                <a:extLst>
                  <a:ext uri="{FF2B5EF4-FFF2-40B4-BE49-F238E27FC236}">
                    <a16:creationId xmlns:a16="http://schemas.microsoft.com/office/drawing/2014/main" id="{163BDB21-4A55-4556-E69A-5D8D9B55484F}"/>
                  </a:ext>
                </a:extLst>
              </p:cNvPr>
              <p:cNvGrpSpPr/>
              <p:nvPr/>
            </p:nvGrpSpPr>
            <p:grpSpPr>
              <a:xfrm>
                <a:off x="497151" y="2050742"/>
                <a:ext cx="6961374" cy="3375899"/>
                <a:chOff x="417252" y="2379216"/>
                <a:chExt cx="6961374" cy="3375899"/>
              </a:xfrm>
            </p:grpSpPr>
            <p:sp>
              <p:nvSpPr>
                <p:cNvPr id="1025" name="TextBox 47">
                  <a:extLst>
                    <a:ext uri="{FF2B5EF4-FFF2-40B4-BE49-F238E27FC236}">
                      <a16:creationId xmlns:a16="http://schemas.microsoft.com/office/drawing/2014/main" id="{E82E4C22-3DED-6CF5-5DC8-879747ACB0B1}"/>
                    </a:ext>
                  </a:extLst>
                </p:cNvPr>
                <p:cNvSpPr txBox="1"/>
                <p:nvPr/>
              </p:nvSpPr>
              <p:spPr>
                <a:xfrm>
                  <a:off x="417252" y="3307116"/>
                  <a:ext cx="5736184" cy="327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27" name="Grupo 20">
                  <a:extLst>
                    <a:ext uri="{FF2B5EF4-FFF2-40B4-BE49-F238E27FC236}">
                      <a16:creationId xmlns:a16="http://schemas.microsoft.com/office/drawing/2014/main" id="{F102C40C-D533-F079-2BAD-84063B89921F}"/>
                    </a:ext>
                  </a:extLst>
                </p:cNvPr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1035" name="Rectangle 1">
                    <a:extLst>
                      <a:ext uri="{FF2B5EF4-FFF2-40B4-BE49-F238E27FC236}">
                        <a16:creationId xmlns:a16="http://schemas.microsoft.com/office/drawing/2014/main" id="{7A4DA3F4-F27E-3E7D-DC86-489FE5B6469C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6"/>
                    <a:ext cx="1003474" cy="4359967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6" name="Rectangle 2">
                    <a:extLst>
                      <a:ext uri="{FF2B5EF4-FFF2-40B4-BE49-F238E27FC236}">
                        <a16:creationId xmlns:a16="http://schemas.microsoft.com/office/drawing/2014/main" id="{A630BB21-302E-DC7F-E83A-A8F41745C577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7" name="Parallelogram 3">
                    <a:extLst>
                      <a:ext uri="{FF2B5EF4-FFF2-40B4-BE49-F238E27FC236}">
                        <a16:creationId xmlns:a16="http://schemas.microsoft.com/office/drawing/2014/main" id="{0F91F8A3-7907-797C-4F1A-8E00B3B8A7F5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29" name="TextBox 3">
                  <a:extLst>
                    <a:ext uri="{FF2B5EF4-FFF2-40B4-BE49-F238E27FC236}">
                      <a16:creationId xmlns:a16="http://schemas.microsoft.com/office/drawing/2014/main" id="{0B19491F-2595-D018-1D21-21AC189A2DF2}"/>
                    </a:ext>
                  </a:extLst>
                </p:cNvPr>
                <p:cNvSpPr txBox="1"/>
                <p:nvPr/>
              </p:nvSpPr>
              <p:spPr>
                <a:xfrm>
                  <a:off x="741041" y="3344597"/>
                  <a:ext cx="6637585" cy="24105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Mettre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les genres &amp;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titres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de films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en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sz="2400" b="1" dirty="0" err="1">
                      <a:solidFill>
                        <a:srgbClr val="FF0000"/>
                      </a:solidFill>
                      <a:latin typeface="Helvetica" pitchFamily="34" charset="0"/>
                      <a:cs typeface="Helvetica" pitchFamily="34" charset="0"/>
                    </a:rPr>
                    <a:t>Français</a:t>
                  </a:r>
                  <a:r>
                    <a:rPr lang="en-US" sz="2400" b="1" dirty="0">
                      <a:solidFill>
                        <a:srgbClr val="FF0000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</a:p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latin typeface="Helvetica" pitchFamily="34" charset="0"/>
                      <a:cs typeface="Helvetica" pitchFamily="34" charset="0"/>
                    </a:rPr>
                    <a:t>Affiches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de films </a:t>
                  </a:r>
                </a:p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sz="2400" b="1" dirty="0" err="1">
                      <a:solidFill>
                        <a:srgbClr val="FF0000"/>
                      </a:solidFill>
                      <a:latin typeface="Helvetica" pitchFamily="34" charset="0"/>
                      <a:cs typeface="Helvetica" pitchFamily="34" charset="0"/>
                    </a:rPr>
                    <a:t>Sauvegarder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les entrées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utilisateurs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(bouton        )</a:t>
                  </a:r>
                </a:p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Créer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un </a:t>
                  </a:r>
                  <a:r>
                    <a:rPr lang="en-US" sz="2400" b="1" dirty="0" err="1">
                      <a:solidFill>
                        <a:srgbClr val="FF0000"/>
                      </a:solidFill>
                      <a:latin typeface="Helvetica" pitchFamily="34" charset="0"/>
                      <a:cs typeface="Helvetica" pitchFamily="34" charset="0"/>
                    </a:rPr>
                    <a:t>indice</a:t>
                  </a:r>
                  <a:r>
                    <a:rPr lang="en-US" sz="2400" b="1" dirty="0">
                      <a:solidFill>
                        <a:srgbClr val="FF0000"/>
                      </a:solidFill>
                      <a:latin typeface="Helvetica" pitchFamily="34" charset="0"/>
                      <a:cs typeface="Helvetica" pitchFamily="34" charset="0"/>
                    </a:rPr>
                    <a:t> de </a:t>
                  </a:r>
                  <a:r>
                    <a:rPr lang="en-US" sz="2400" b="1" dirty="0" err="1">
                      <a:solidFill>
                        <a:srgbClr val="FF0000"/>
                      </a:solidFill>
                      <a:latin typeface="Helvetica" pitchFamily="34" charset="0"/>
                      <a:cs typeface="Helvetica" pitchFamily="34" charset="0"/>
                    </a:rPr>
                    <a:t>confiance</a:t>
                  </a:r>
                  <a:r>
                    <a:rPr lang="en-US" sz="2400" b="1" dirty="0">
                      <a:solidFill>
                        <a:srgbClr val="FF0000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pour la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recommandation</a:t>
                  </a:r>
                  <a:endParaRPr lang="en-US" sz="2400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endParaRPr lang="en-US" sz="24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  <a:p>
                  <a:pPr>
                    <a:lnSpc>
                      <a:spcPct val="200000"/>
                    </a:lnSpc>
                  </a:pPr>
                  <a:endParaRPr lang="en-US" sz="36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</p:grpSp>
          <p:sp>
            <p:nvSpPr>
              <p:cNvPr id="60" name="Rectángulo redondeado 6">
                <a:extLst>
                  <a:ext uri="{FF2B5EF4-FFF2-40B4-BE49-F238E27FC236}">
                    <a16:creationId xmlns:a16="http://schemas.microsoft.com/office/drawing/2014/main" id="{3EE82DAA-BE56-64BF-022D-678DB266708A}"/>
                  </a:ext>
                </a:extLst>
              </p:cNvPr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1" name="Elipse 7">
                <a:extLst>
                  <a:ext uri="{FF2B5EF4-FFF2-40B4-BE49-F238E27FC236}">
                    <a16:creationId xmlns:a16="http://schemas.microsoft.com/office/drawing/2014/main" id="{F871907C-7B34-DD16-CF57-29C1FDFFE1DF}"/>
                  </a:ext>
                </a:extLst>
              </p:cNvPr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62" name="Elipse 33">
                <a:extLst>
                  <a:ext uri="{FF2B5EF4-FFF2-40B4-BE49-F238E27FC236}">
                    <a16:creationId xmlns:a16="http://schemas.microsoft.com/office/drawing/2014/main" id="{A04387BD-F922-E56B-73EA-C5126C131DD4}"/>
                  </a:ext>
                </a:extLst>
              </p:cNvPr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3" name="Imagen 12">
                <a:extLst>
                  <a:ext uri="{FF2B5EF4-FFF2-40B4-BE49-F238E27FC236}">
                    <a16:creationId xmlns:a16="http://schemas.microsoft.com/office/drawing/2014/main" id="{32CE4F18-34BC-6E79-BA8A-6CEB99661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01419AF8-69BF-147E-80BA-DDEC4C68B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CuadroTexto 1">
              <a:extLst>
                <a:ext uri="{FF2B5EF4-FFF2-40B4-BE49-F238E27FC236}">
                  <a16:creationId xmlns:a16="http://schemas.microsoft.com/office/drawing/2014/main" id="{0CA51DD2-7101-6F68-1EF2-3C62DED39716}"/>
                </a:ext>
              </a:extLst>
            </p:cNvPr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1041" name="ZoneTexte 1040">
            <a:extLst>
              <a:ext uri="{FF2B5EF4-FFF2-40B4-BE49-F238E27FC236}">
                <a16:creationId xmlns:a16="http://schemas.microsoft.com/office/drawing/2014/main" id="{348D0E60-7686-DB1A-9E1F-F864E460B8E1}"/>
              </a:ext>
            </a:extLst>
          </p:cNvPr>
          <p:cNvSpPr txBox="1"/>
          <p:nvPr/>
        </p:nvSpPr>
        <p:spPr>
          <a:xfrm>
            <a:off x="2220902" y="61534"/>
            <a:ext cx="81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  <a:latin typeface="Helvetica" pitchFamily="2" charset="0"/>
              </a:rPr>
              <a:t>05 – Perspectives :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C32C7D6-DDE9-603F-12ED-E6EBE40694A5}"/>
              </a:ext>
            </a:extLst>
          </p:cNvPr>
          <p:cNvSpPr txBox="1"/>
          <p:nvPr/>
        </p:nvSpPr>
        <p:spPr>
          <a:xfrm>
            <a:off x="1075427" y="1655877"/>
            <a:ext cx="11306057" cy="5728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Evolutions : </a:t>
            </a:r>
          </a:p>
        </p:txBody>
      </p:sp>
      <p:pic>
        <p:nvPicPr>
          <p:cNvPr id="3" name="Imagen 12">
            <a:extLst>
              <a:ext uri="{FF2B5EF4-FFF2-40B4-BE49-F238E27FC236}">
                <a16:creationId xmlns:a16="http://schemas.microsoft.com/office/drawing/2014/main" id="{69A273FC-E828-D7B9-A61E-D695C8C5D3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08" y="4053414"/>
            <a:ext cx="438032" cy="362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F0D4ED9-4361-6E0D-053C-F2F5CCA3A333}"/>
              </a:ext>
            </a:extLst>
          </p:cNvPr>
          <p:cNvSpPr txBox="1"/>
          <p:nvPr/>
        </p:nvSpPr>
        <p:spPr>
          <a:xfrm>
            <a:off x="11665496" y="6283127"/>
            <a:ext cx="52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2030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2">
            <a:extLst>
              <a:ext uri="{FF2B5EF4-FFF2-40B4-BE49-F238E27FC236}">
                <a16:creationId xmlns:a16="http://schemas.microsoft.com/office/drawing/2014/main" id="{14E68ECE-F88D-22B4-4518-F382C0E98B69}"/>
              </a:ext>
            </a:extLst>
          </p:cNvPr>
          <p:cNvGrpSpPr/>
          <p:nvPr/>
        </p:nvGrpSpPr>
        <p:grpSpPr>
          <a:xfrm>
            <a:off x="558389" y="2149928"/>
            <a:ext cx="772420" cy="1008044"/>
            <a:chOff x="954101" y="1677362"/>
            <a:chExt cx="300259" cy="406668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501A9985-5253-AA4F-40FF-96D6B9A09C1D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EDC53CC6-F525-D39B-E817-4AE6065CB988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A5AD3E06-AD9E-58A4-21F4-F60928CC35A9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o 26">
            <a:extLst>
              <a:ext uri="{FF2B5EF4-FFF2-40B4-BE49-F238E27FC236}">
                <a16:creationId xmlns:a16="http://schemas.microsoft.com/office/drawing/2014/main" id="{D971EFB6-0AB1-0C42-FB38-3C195A0F6C74}"/>
              </a:ext>
            </a:extLst>
          </p:cNvPr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6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9366C9B5-6979-F857-30E7-16761A885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riángulo isósceles 28">
              <a:extLst>
                <a:ext uri="{FF2B5EF4-FFF2-40B4-BE49-F238E27FC236}">
                  <a16:creationId xmlns:a16="http://schemas.microsoft.com/office/drawing/2014/main" id="{20A96286-FFDD-1513-4E50-D4C0475DEE04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Search">
              <a:extLst>
                <a:ext uri="{FF2B5EF4-FFF2-40B4-BE49-F238E27FC236}">
                  <a16:creationId xmlns:a16="http://schemas.microsoft.com/office/drawing/2014/main" id="{09FC5339-7166-35A9-0B53-D395ACE3D1C5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9" name="Bell">
              <a:extLst>
                <a:ext uri="{FF2B5EF4-FFF2-40B4-BE49-F238E27FC236}">
                  <a16:creationId xmlns:a16="http://schemas.microsoft.com/office/drawing/2014/main" id="{E1A4830B-A845-B0B8-C020-64FC6D6BD412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0" name="Elipse 31">
              <a:extLst>
                <a:ext uri="{FF2B5EF4-FFF2-40B4-BE49-F238E27FC236}">
                  <a16:creationId xmlns:a16="http://schemas.microsoft.com/office/drawing/2014/main" id="{A193ACFF-F36B-0213-0750-541E05CA4943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29A1006B-D7A1-42A0-A0AF-175D5DD82213}"/>
              </a:ext>
            </a:extLst>
          </p:cNvPr>
          <p:cNvSpPr txBox="1"/>
          <p:nvPr/>
        </p:nvSpPr>
        <p:spPr>
          <a:xfrm>
            <a:off x="1714501" y="294187"/>
            <a:ext cx="7950200" cy="10007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Merci</a:t>
            </a:r>
            <a:r>
              <a:rPr lang="en-US" sz="54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5400" b="1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de </a:t>
            </a:r>
            <a:r>
              <a:rPr lang="en-US" sz="5400" b="1" dirty="0" err="1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votre</a:t>
            </a:r>
            <a:r>
              <a:rPr lang="en-US" sz="5400" b="1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 attention</a:t>
            </a:r>
          </a:p>
        </p:txBody>
      </p:sp>
      <p:sp>
        <p:nvSpPr>
          <p:cNvPr id="15" name="TextBox 47">
            <a:extLst>
              <a:ext uri="{FF2B5EF4-FFF2-40B4-BE49-F238E27FC236}">
                <a16:creationId xmlns:a16="http://schemas.microsoft.com/office/drawing/2014/main" id="{28C08862-6678-9896-86D2-0D0AAAD569AC}"/>
              </a:ext>
            </a:extLst>
          </p:cNvPr>
          <p:cNvSpPr txBox="1"/>
          <p:nvPr/>
        </p:nvSpPr>
        <p:spPr>
          <a:xfrm>
            <a:off x="274107" y="4598781"/>
            <a:ext cx="6542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i="1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“Au Coeur de </a:t>
            </a:r>
            <a:r>
              <a:rPr lang="en-PH" sz="3200" b="1" i="1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vos</a:t>
            </a:r>
            <a:r>
              <a:rPr lang="en-PH" sz="3200" b="1" i="1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PH" sz="3200" b="1" i="1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écrans</a:t>
            </a:r>
            <a:r>
              <a:rPr lang="en-PH" sz="3200" b="1" i="1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”</a:t>
            </a:r>
            <a:endParaRPr lang="en-US" sz="3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C83F0C-4A3C-C96E-A360-A10C8D898482}"/>
              </a:ext>
            </a:extLst>
          </p:cNvPr>
          <p:cNvGrpSpPr/>
          <p:nvPr/>
        </p:nvGrpSpPr>
        <p:grpSpPr>
          <a:xfrm>
            <a:off x="479385" y="5690095"/>
            <a:ext cx="2725033" cy="877938"/>
            <a:chOff x="479386" y="5690095"/>
            <a:chExt cx="2568382" cy="877938"/>
          </a:xfrm>
        </p:grpSpPr>
        <p:grpSp>
          <p:nvGrpSpPr>
            <p:cNvPr id="17" name="Grupo 13">
              <a:extLst>
                <a:ext uri="{FF2B5EF4-FFF2-40B4-BE49-F238E27FC236}">
                  <a16:creationId xmlns:a16="http://schemas.microsoft.com/office/drawing/2014/main" id="{759E4F65-F07B-C477-5366-BABD195B28E9}"/>
                </a:ext>
              </a:extLst>
            </p:cNvPr>
            <p:cNvGrpSpPr/>
            <p:nvPr/>
          </p:nvGrpSpPr>
          <p:grpSpPr>
            <a:xfrm>
              <a:off x="479386" y="5690095"/>
              <a:ext cx="2568382" cy="877938"/>
              <a:chOff x="497151" y="4983707"/>
              <a:chExt cx="2261862" cy="628460"/>
            </a:xfrm>
          </p:grpSpPr>
          <p:sp>
            <p:nvSpPr>
              <p:cNvPr id="39" name="CuadroTexto 32">
                <a:extLst>
                  <a:ext uri="{FF2B5EF4-FFF2-40B4-BE49-F238E27FC236}">
                    <a16:creationId xmlns:a16="http://schemas.microsoft.com/office/drawing/2014/main" id="{68837D6A-B4DF-D0FD-E7CC-5D51DDA4131D}"/>
                  </a:ext>
                </a:extLst>
              </p:cNvPr>
              <p:cNvSpPr txBox="1"/>
              <p:nvPr/>
            </p:nvSpPr>
            <p:spPr>
              <a:xfrm>
                <a:off x="497151" y="4983707"/>
                <a:ext cx="1455937" cy="26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23/11/2022</a:t>
                </a:r>
              </a:p>
            </p:txBody>
          </p:sp>
          <p:sp>
            <p:nvSpPr>
              <p:cNvPr id="21" name="Rectángulo redondeado 6">
                <a:extLst>
                  <a:ext uri="{FF2B5EF4-FFF2-40B4-BE49-F238E27FC236}">
                    <a16:creationId xmlns:a16="http://schemas.microsoft.com/office/drawing/2014/main" id="{37C4F4B0-210E-235E-F499-CB91194A5A3B}"/>
                  </a:ext>
                </a:extLst>
              </p:cNvPr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2" name="Elipse 7">
                <a:extLst>
                  <a:ext uri="{FF2B5EF4-FFF2-40B4-BE49-F238E27FC236}">
                    <a16:creationId xmlns:a16="http://schemas.microsoft.com/office/drawing/2014/main" id="{238A48DF-1C74-6B30-F0E2-8B5E86C6B1F9}"/>
                  </a:ext>
                </a:extLst>
              </p:cNvPr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23" name="Elipse 33">
                <a:extLst>
                  <a:ext uri="{FF2B5EF4-FFF2-40B4-BE49-F238E27FC236}">
                    <a16:creationId xmlns:a16="http://schemas.microsoft.com/office/drawing/2014/main" id="{8D50052A-6240-E81D-0EA7-AD63FF6F412A}"/>
                  </a:ext>
                </a:extLst>
              </p:cNvPr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1" name="Imagen 12">
                <a:extLst>
                  <a:ext uri="{FF2B5EF4-FFF2-40B4-BE49-F238E27FC236}">
                    <a16:creationId xmlns:a16="http://schemas.microsoft.com/office/drawing/2014/main" id="{8E1C7D44-0C61-0BEB-65A1-D088EACAA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CE85E2B-BA92-0B39-B481-7F4487234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06" y="6206040"/>
              <a:ext cx="140219" cy="252830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CuadroTexto 1">
              <a:extLst>
                <a:ext uri="{FF2B5EF4-FFF2-40B4-BE49-F238E27FC236}">
                  <a16:creationId xmlns:a16="http://schemas.microsoft.com/office/drawing/2014/main" id="{1D9C0E87-6723-B9B9-905C-6D833A240C8D}"/>
                </a:ext>
              </a:extLst>
            </p:cNvPr>
            <p:cNvSpPr txBox="1"/>
            <p:nvPr/>
          </p:nvSpPr>
          <p:spPr>
            <a:xfrm>
              <a:off x="718837" y="6152831"/>
              <a:ext cx="731869" cy="365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43" name="TextBox 3">
            <a:extLst>
              <a:ext uri="{FF2B5EF4-FFF2-40B4-BE49-F238E27FC236}">
                <a16:creationId xmlns:a16="http://schemas.microsoft.com/office/drawing/2014/main" id="{2077B635-1F35-EC16-EE2C-2E59D9D6C529}"/>
              </a:ext>
            </a:extLst>
          </p:cNvPr>
          <p:cNvSpPr txBox="1"/>
          <p:nvPr/>
        </p:nvSpPr>
        <p:spPr>
          <a:xfrm>
            <a:off x="1509948" y="2432137"/>
            <a:ext cx="4070929" cy="14516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i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Da’taMiners</a:t>
            </a:r>
            <a:r>
              <a:rPr lang="en-US" sz="5400" b="1" i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Crew &amp; </a:t>
            </a:r>
            <a:r>
              <a:rPr lang="en-US" sz="5400" b="1" i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Cie</a:t>
            </a:r>
            <a:endParaRPr lang="en-US" sz="5400" i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B5869125-8E47-FE8D-3AEB-3C456CAC4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97" y="1562893"/>
            <a:ext cx="6190803" cy="4127202"/>
          </a:xfrm>
          <a:prstGeom prst="rect">
            <a:avLst/>
          </a:prstGeom>
          <a:effectLst>
            <a:softEdge rad="278318"/>
          </a:effec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841F695C-7C38-A4BD-EDDA-884EC1DE5208}"/>
              </a:ext>
            </a:extLst>
          </p:cNvPr>
          <p:cNvSpPr txBox="1"/>
          <p:nvPr/>
        </p:nvSpPr>
        <p:spPr>
          <a:xfrm>
            <a:off x="11653838" y="6283127"/>
            <a:ext cx="53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8218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32">
            <a:extLst>
              <a:ext uri="{FF2B5EF4-FFF2-40B4-BE49-F238E27FC236}">
                <a16:creationId xmlns:a16="http://schemas.microsoft.com/office/drawing/2014/main" id="{14E68ECE-F88D-22B4-4518-F382C0E98B69}"/>
              </a:ext>
            </a:extLst>
          </p:cNvPr>
          <p:cNvGrpSpPr/>
          <p:nvPr/>
        </p:nvGrpSpPr>
        <p:grpSpPr>
          <a:xfrm>
            <a:off x="649433" y="1520133"/>
            <a:ext cx="11542567" cy="1169235"/>
            <a:chOff x="954101" y="1677362"/>
            <a:chExt cx="4486885" cy="471696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501A9985-5253-AA4F-40FF-96D6B9A09C1D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EDC53CC6-F525-D39B-E817-4AE6065CB988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A5AD3E06-AD9E-58A4-21F4-F60928CC35A9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8759BF08-5D33-2112-E44A-78C10231A86D}"/>
                </a:ext>
              </a:extLst>
            </p:cNvPr>
            <p:cNvSpPr txBox="1"/>
            <p:nvPr/>
          </p:nvSpPr>
          <p:spPr>
            <a:xfrm>
              <a:off x="1322578" y="1745351"/>
              <a:ext cx="4118408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  </a:t>
              </a:r>
              <a:r>
                <a:rPr lang="en-US" sz="6000" b="1" dirty="0" err="1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Avez-vous</a:t>
              </a:r>
              <a:r>
                <a:rPr lang="en-US" sz="6000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 des questions ?</a:t>
              </a:r>
            </a:p>
          </p:txBody>
        </p:sp>
      </p:grpSp>
      <p:grpSp>
        <p:nvGrpSpPr>
          <p:cNvPr id="33" name="Grupo 47">
            <a:extLst>
              <a:ext uri="{FF2B5EF4-FFF2-40B4-BE49-F238E27FC236}">
                <a16:creationId xmlns:a16="http://schemas.microsoft.com/office/drawing/2014/main" id="{1E6EE689-1993-37BB-BC83-85BE242720CF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34" name="Rectángulo redondeado 42">
              <a:extLst>
                <a:ext uri="{FF2B5EF4-FFF2-40B4-BE49-F238E27FC236}">
                  <a16:creationId xmlns:a16="http://schemas.microsoft.com/office/drawing/2014/main" id="{63507F02-A75F-0E7A-B53F-8062ACA3FCAE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BC1B996-01E2-50D2-5334-981768D03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CuadroTexto 46">
              <a:extLst>
                <a:ext uri="{FF2B5EF4-FFF2-40B4-BE49-F238E27FC236}">
                  <a16:creationId xmlns:a16="http://schemas.microsoft.com/office/drawing/2014/main" id="{6053EB19-FEF1-FA1F-91A8-DE316499EAF4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o 26">
            <a:extLst>
              <a:ext uri="{FF2B5EF4-FFF2-40B4-BE49-F238E27FC236}">
                <a16:creationId xmlns:a16="http://schemas.microsoft.com/office/drawing/2014/main" id="{D971EFB6-0AB1-0C42-FB38-3C195A0F6C74}"/>
              </a:ext>
            </a:extLst>
          </p:cNvPr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6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9366C9B5-6979-F857-30E7-16761A885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riángulo isósceles 28">
              <a:extLst>
                <a:ext uri="{FF2B5EF4-FFF2-40B4-BE49-F238E27FC236}">
                  <a16:creationId xmlns:a16="http://schemas.microsoft.com/office/drawing/2014/main" id="{20A96286-FFDD-1513-4E50-D4C0475DEE04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Search">
              <a:extLst>
                <a:ext uri="{FF2B5EF4-FFF2-40B4-BE49-F238E27FC236}">
                  <a16:creationId xmlns:a16="http://schemas.microsoft.com/office/drawing/2014/main" id="{09FC5339-7166-35A9-0B53-D395ACE3D1C5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9" name="Bell">
              <a:extLst>
                <a:ext uri="{FF2B5EF4-FFF2-40B4-BE49-F238E27FC236}">
                  <a16:creationId xmlns:a16="http://schemas.microsoft.com/office/drawing/2014/main" id="{E1A4830B-A845-B0B8-C020-64FC6D6BD412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0" name="Elipse 31">
              <a:extLst>
                <a:ext uri="{FF2B5EF4-FFF2-40B4-BE49-F238E27FC236}">
                  <a16:creationId xmlns:a16="http://schemas.microsoft.com/office/drawing/2014/main" id="{A193ACFF-F36B-0213-0750-541E05CA4943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738D965D-C9A6-C09A-B3D6-470392A7E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72" y="3320334"/>
            <a:ext cx="3048000" cy="254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12D995-B822-C00B-5E35-BD30D302A4CB}"/>
              </a:ext>
            </a:extLst>
          </p:cNvPr>
          <p:cNvSpPr txBox="1"/>
          <p:nvPr/>
        </p:nvSpPr>
        <p:spPr>
          <a:xfrm>
            <a:off x="11692626" y="6283127"/>
            <a:ext cx="49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9911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ZoneTexte 1040">
            <a:extLst>
              <a:ext uri="{FF2B5EF4-FFF2-40B4-BE49-F238E27FC236}">
                <a16:creationId xmlns:a16="http://schemas.microsoft.com/office/drawing/2014/main" id="{348D0E60-7686-DB1A-9E1F-F864E460B8E1}"/>
              </a:ext>
            </a:extLst>
          </p:cNvPr>
          <p:cNvSpPr txBox="1"/>
          <p:nvPr/>
        </p:nvSpPr>
        <p:spPr>
          <a:xfrm>
            <a:off x="2220902" y="61534"/>
            <a:ext cx="81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  <a:latin typeface="Helvetica" pitchFamily="2" charset="0"/>
              </a:rPr>
              <a:t>Question Sélection 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0AB2BC-375E-34A6-1F94-9FC3E4B81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209" y="6066715"/>
            <a:ext cx="464384" cy="46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apèze 4">
            <a:extLst>
              <a:ext uri="{FF2B5EF4-FFF2-40B4-BE49-F238E27FC236}">
                <a16:creationId xmlns:a16="http://schemas.microsoft.com/office/drawing/2014/main" id="{F588BBB8-2172-CCBB-7E89-CF78B147A181}"/>
              </a:ext>
            </a:extLst>
          </p:cNvPr>
          <p:cNvSpPr/>
          <p:nvPr/>
        </p:nvSpPr>
        <p:spPr>
          <a:xfrm rot="10800000">
            <a:off x="278968" y="1092631"/>
            <a:ext cx="11716719" cy="781679"/>
          </a:xfrm>
          <a:prstGeom prst="trapezoid">
            <a:avLst>
              <a:gd name="adj" fmla="val 121875"/>
            </a:avLst>
          </a:prstGeom>
          <a:gradFill flip="none" rotWithShape="1">
            <a:gsLst>
              <a:gs pos="0">
                <a:srgbClr val="660604">
                  <a:shade val="30000"/>
                  <a:satMod val="115000"/>
                </a:srgbClr>
              </a:gs>
              <a:gs pos="50000">
                <a:srgbClr val="660604">
                  <a:shade val="67500"/>
                  <a:satMod val="115000"/>
                </a:srgbClr>
              </a:gs>
              <a:gs pos="100000">
                <a:srgbClr val="660604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Teko"/>
              </a:rPr>
              <a:t> </a:t>
            </a:r>
            <a:endParaRPr lang="fr-FR" dirty="0"/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ACBD8ACA-DF41-1DBB-B6A5-FCC64F2AF410}"/>
              </a:ext>
            </a:extLst>
          </p:cNvPr>
          <p:cNvSpPr/>
          <p:nvPr/>
        </p:nvSpPr>
        <p:spPr>
          <a:xfrm rot="10800000">
            <a:off x="1363850" y="2119285"/>
            <a:ext cx="9624447" cy="781682"/>
          </a:xfrm>
          <a:prstGeom prst="trapezoid">
            <a:avLst>
              <a:gd name="adj" fmla="val 121875"/>
            </a:avLst>
          </a:prstGeom>
          <a:gradFill flip="none" rotWithShape="1">
            <a:gsLst>
              <a:gs pos="0">
                <a:srgbClr val="BD0000">
                  <a:shade val="30000"/>
                  <a:satMod val="115000"/>
                </a:srgbClr>
              </a:gs>
              <a:gs pos="50000">
                <a:srgbClr val="BD0000">
                  <a:shade val="67500"/>
                  <a:satMod val="115000"/>
                </a:srgbClr>
              </a:gs>
              <a:gs pos="100000">
                <a:srgbClr val="BD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2766DE5-7764-16DD-6E5B-C995D107751F}"/>
              </a:ext>
            </a:extLst>
          </p:cNvPr>
          <p:cNvSpPr/>
          <p:nvPr/>
        </p:nvSpPr>
        <p:spPr>
          <a:xfrm rot="10800000">
            <a:off x="2417736" y="3143023"/>
            <a:ext cx="7547674" cy="781684"/>
          </a:xfrm>
          <a:prstGeom prst="trapezoid">
            <a:avLst>
              <a:gd name="adj" fmla="val 121875"/>
            </a:avLst>
          </a:prstGeom>
          <a:gradFill flip="none" rotWithShape="1">
            <a:gsLst>
              <a:gs pos="0">
                <a:srgbClr val="D70000">
                  <a:shade val="30000"/>
                  <a:satMod val="115000"/>
                </a:srgbClr>
              </a:gs>
              <a:gs pos="50000">
                <a:srgbClr val="D70000">
                  <a:shade val="67500"/>
                  <a:satMod val="115000"/>
                </a:srgbClr>
              </a:gs>
              <a:gs pos="100000">
                <a:srgbClr val="D7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rapèze 9">
            <a:extLst>
              <a:ext uri="{FF2B5EF4-FFF2-40B4-BE49-F238E27FC236}">
                <a16:creationId xmlns:a16="http://schemas.microsoft.com/office/drawing/2014/main" id="{EBD61663-3C7B-8F31-9856-7B9D2A83FC10}"/>
              </a:ext>
            </a:extLst>
          </p:cNvPr>
          <p:cNvSpPr/>
          <p:nvPr/>
        </p:nvSpPr>
        <p:spPr>
          <a:xfrm rot="10800000">
            <a:off x="3478189" y="4161492"/>
            <a:ext cx="5426765" cy="781685"/>
          </a:xfrm>
          <a:prstGeom prst="trapezoid">
            <a:avLst>
              <a:gd name="adj" fmla="val 121875"/>
            </a:avLst>
          </a:prstGeom>
          <a:gradFill flip="none" rotWithShape="1">
            <a:gsLst>
              <a:gs pos="0">
                <a:srgbClr val="EF0000">
                  <a:shade val="30000"/>
                  <a:satMod val="115000"/>
                </a:srgbClr>
              </a:gs>
              <a:gs pos="50000">
                <a:srgbClr val="EF0000">
                  <a:shade val="67500"/>
                  <a:satMod val="115000"/>
                </a:srgbClr>
              </a:gs>
              <a:gs pos="100000">
                <a:srgbClr val="E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9B0304-9826-4CCF-09E5-6BC843044777}"/>
              </a:ext>
            </a:extLst>
          </p:cNvPr>
          <p:cNvSpPr txBox="1"/>
          <p:nvPr/>
        </p:nvSpPr>
        <p:spPr>
          <a:xfrm>
            <a:off x="1363850" y="1239864"/>
            <a:ext cx="9624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Helvetica" pitchFamily="2" charset="0"/>
              </a:rPr>
              <a:t> </a:t>
            </a:r>
            <a:r>
              <a:rPr lang="fr-FR" sz="2800" b="1" i="0" u="none" strike="noStrike" dirty="0">
                <a:solidFill>
                  <a:srgbClr val="FFFFFF"/>
                </a:solidFill>
                <a:effectLst/>
                <a:latin typeface="Helvetica" pitchFamily="2" charset="0"/>
              </a:rPr>
              <a:t> #1 : suppression des lignes contenant des NaN</a:t>
            </a:r>
            <a:endParaRPr lang="fr-FR" sz="2800" b="1" dirty="0">
              <a:latin typeface="Helvetica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5DEE2CA-388F-B049-78E1-2CEDD1FA6B80}"/>
              </a:ext>
            </a:extLst>
          </p:cNvPr>
          <p:cNvSpPr txBox="1"/>
          <p:nvPr/>
        </p:nvSpPr>
        <p:spPr>
          <a:xfrm>
            <a:off x="3099661" y="2262753"/>
            <a:ext cx="6338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u="none" strike="noStrike" dirty="0">
                <a:solidFill>
                  <a:srgbClr val="FFFFFF"/>
                </a:solidFill>
                <a:effectLst/>
                <a:latin typeface="Helvetica" pitchFamily="2" charset="0"/>
              </a:rPr>
              <a:t> #2: extraction des types ‘</a:t>
            </a:r>
            <a:r>
              <a:rPr lang="fr-FR" sz="2800" b="1" i="0" u="none" strike="noStrike" dirty="0" err="1">
                <a:solidFill>
                  <a:srgbClr val="FFFFFF"/>
                </a:solidFill>
                <a:effectLst/>
                <a:latin typeface="Helvetica" pitchFamily="2" charset="0"/>
              </a:rPr>
              <a:t>movie</a:t>
            </a:r>
            <a:r>
              <a:rPr lang="fr-FR" sz="2800" b="1" i="0" u="none" strike="noStrike" dirty="0">
                <a:solidFill>
                  <a:srgbClr val="FFFFFF"/>
                </a:solidFill>
                <a:effectLst/>
                <a:latin typeface="Helvetica" pitchFamily="2" charset="0"/>
              </a:rPr>
              <a:t>’</a:t>
            </a:r>
            <a:endParaRPr lang="fr-FR" sz="2800" b="1" dirty="0">
              <a:latin typeface="Helvetica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D5A995D-EC59-4C58-6D37-695F3C7E32C6}"/>
              </a:ext>
            </a:extLst>
          </p:cNvPr>
          <p:cNvSpPr txBox="1"/>
          <p:nvPr/>
        </p:nvSpPr>
        <p:spPr>
          <a:xfrm>
            <a:off x="3409627" y="3118365"/>
            <a:ext cx="554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0" u="none" strike="noStrike" dirty="0">
                <a:solidFill>
                  <a:srgbClr val="FFFFFF"/>
                </a:solidFill>
                <a:effectLst/>
                <a:latin typeface="Helvetica" pitchFamily="2" charset="0"/>
              </a:rPr>
              <a:t>#3 : suppression des films </a:t>
            </a:r>
          </a:p>
          <a:p>
            <a:pPr algn="ctr"/>
            <a:r>
              <a:rPr lang="fr-FR" sz="2400" b="1" i="0" u="none" strike="noStrike" dirty="0">
                <a:solidFill>
                  <a:srgbClr val="FFFFFF"/>
                </a:solidFill>
                <a:effectLst/>
                <a:latin typeface="Helvetica" pitchFamily="2" charset="0"/>
              </a:rPr>
              <a:t>pour adulte</a:t>
            </a:r>
            <a:endParaRPr lang="fr-FR" sz="2400" b="1" dirty="0">
              <a:latin typeface="Helvetica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E95DBD-602D-F01D-E8CE-0C453F6CC61C}"/>
              </a:ext>
            </a:extLst>
          </p:cNvPr>
          <p:cNvSpPr txBox="1"/>
          <p:nvPr/>
        </p:nvSpPr>
        <p:spPr>
          <a:xfrm>
            <a:off x="3882324" y="4121239"/>
            <a:ext cx="4602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2400" b="1" i="0" u="none" strike="noStrike" dirty="0">
                <a:solidFill>
                  <a:srgbClr val="FFFFFF"/>
                </a:solidFill>
                <a:effectLst/>
                <a:latin typeface="Helvetica" pitchFamily="2" charset="0"/>
              </a:rPr>
              <a:t>#4 : sélection des</a:t>
            </a:r>
            <a:endParaRPr lang="fr-FR" sz="2400" b="1" dirty="0">
              <a:effectLst/>
              <a:latin typeface="Helvetica" pitchFamily="2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2400" b="1" i="0" u="none" strike="noStrike" dirty="0">
                <a:solidFill>
                  <a:srgbClr val="FFFFFF"/>
                </a:solidFill>
                <a:effectLst/>
                <a:latin typeface="Helvetica" pitchFamily="2" charset="0"/>
              </a:rPr>
              <a:t> longs métrages</a:t>
            </a:r>
            <a:endParaRPr lang="fr-FR" sz="2400" b="1" dirty="0">
              <a:latin typeface="Helvetica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5CA436B-2F7A-1736-BFFB-A85C1129CC21}"/>
              </a:ext>
            </a:extLst>
          </p:cNvPr>
          <p:cNvSpPr txBox="1"/>
          <p:nvPr/>
        </p:nvSpPr>
        <p:spPr>
          <a:xfrm>
            <a:off x="4056485" y="6038832"/>
            <a:ext cx="358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0" u="none" strike="noStrike" dirty="0">
                <a:solidFill>
                  <a:srgbClr val="FFFFFF"/>
                </a:solidFill>
                <a:effectLst/>
                <a:latin typeface="Helvetica" pitchFamily="2" charset="0"/>
              </a:rPr>
              <a:t>Table exploitable</a:t>
            </a:r>
            <a:endParaRPr lang="fr-FR" sz="2800" b="1" dirty="0">
              <a:latin typeface="Helvetica" pitchFamily="2" charset="0"/>
            </a:endParaRPr>
          </a:p>
        </p:txBody>
      </p:sp>
      <p:sp>
        <p:nvSpPr>
          <p:cNvPr id="18" name="Trapèze 17">
            <a:extLst>
              <a:ext uri="{FF2B5EF4-FFF2-40B4-BE49-F238E27FC236}">
                <a16:creationId xmlns:a16="http://schemas.microsoft.com/office/drawing/2014/main" id="{68E365CC-B64F-5169-8F97-654D79D71C10}"/>
              </a:ext>
            </a:extLst>
          </p:cNvPr>
          <p:cNvSpPr/>
          <p:nvPr/>
        </p:nvSpPr>
        <p:spPr>
          <a:xfrm rot="10800000">
            <a:off x="4457700" y="5164360"/>
            <a:ext cx="3440429" cy="664937"/>
          </a:xfrm>
          <a:prstGeom prst="trapezoid">
            <a:avLst>
              <a:gd name="adj" fmla="val 121875"/>
            </a:avLst>
          </a:prstGeom>
          <a:gradFill flip="none" rotWithShape="1">
            <a:gsLst>
              <a:gs pos="0">
                <a:srgbClr val="EF0000">
                  <a:shade val="30000"/>
                  <a:satMod val="115000"/>
                </a:srgbClr>
              </a:gs>
              <a:gs pos="50000">
                <a:srgbClr val="EF0000">
                  <a:shade val="67500"/>
                  <a:satMod val="115000"/>
                </a:srgbClr>
              </a:gs>
              <a:gs pos="100000">
                <a:srgbClr val="E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80CCD31-9381-8B30-A650-43506D66DE41}"/>
              </a:ext>
            </a:extLst>
          </p:cNvPr>
          <p:cNvSpPr txBox="1"/>
          <p:nvPr/>
        </p:nvSpPr>
        <p:spPr>
          <a:xfrm>
            <a:off x="3182035" y="5180595"/>
            <a:ext cx="5910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600" b="1" i="0" u="none" strike="noStrike" dirty="0">
                <a:solidFill>
                  <a:srgbClr val="FFFFFF"/>
                </a:solidFill>
                <a:effectLst/>
                <a:latin typeface="Helvetica" pitchFamily="2" charset="0"/>
              </a:rPr>
              <a:t> #5 : extraction des films des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600" b="1" i="0" u="none" strike="noStrike" dirty="0">
                <a:solidFill>
                  <a:srgbClr val="FFFFFF"/>
                </a:solidFill>
                <a:effectLst/>
                <a:latin typeface="Helvetica" pitchFamily="2" charset="0"/>
              </a:rPr>
              <a:t> années 70 à 10</a:t>
            </a:r>
            <a:endParaRPr lang="fr-FR" sz="2000" b="1" dirty="0">
              <a:latin typeface="Helvetica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ACD0641-C369-5942-4C4B-130616C1BC45}"/>
              </a:ext>
            </a:extLst>
          </p:cNvPr>
          <p:cNvSpPr txBox="1"/>
          <p:nvPr/>
        </p:nvSpPr>
        <p:spPr>
          <a:xfrm>
            <a:off x="11640066" y="6283127"/>
            <a:ext cx="55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99145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6" b="16706"/>
          <a:stretch>
            <a:fillRect/>
          </a:stretch>
        </p:blipFill>
        <p:spPr>
          <a:xfrm flipH="1">
            <a:off x="2623014" y="1144088"/>
            <a:ext cx="11402241" cy="5419725"/>
          </a:xfrm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4038894" y="-2320366"/>
            <a:ext cx="5464359" cy="12191996"/>
          </a:xfrm>
          <a:prstGeom prst="rect">
            <a:avLst/>
          </a:prstGeom>
          <a:gradFill flip="none" rotWithShape="1">
            <a:gsLst>
              <a:gs pos="5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690BAD8-C5E6-4E11-53E5-D662DA0D49F6}"/>
              </a:ext>
            </a:extLst>
          </p:cNvPr>
          <p:cNvGrpSpPr/>
          <p:nvPr/>
        </p:nvGrpSpPr>
        <p:grpSpPr>
          <a:xfrm>
            <a:off x="479385" y="1592839"/>
            <a:ext cx="11547299" cy="4975194"/>
            <a:chOff x="479386" y="1592839"/>
            <a:chExt cx="10883492" cy="4975194"/>
          </a:xfrm>
        </p:grpSpPr>
        <p:grpSp>
          <p:nvGrpSpPr>
            <p:cNvPr id="14" name="Grupo 13"/>
            <p:cNvGrpSpPr/>
            <p:nvPr/>
          </p:nvGrpSpPr>
          <p:grpSpPr>
            <a:xfrm>
              <a:off x="479386" y="1592839"/>
              <a:ext cx="10883492" cy="4975194"/>
              <a:chOff x="497151" y="2050742"/>
              <a:chExt cx="9584616" cy="3561425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497151" y="2050742"/>
                <a:ext cx="9584616" cy="3197346"/>
                <a:chOff x="417252" y="2379216"/>
                <a:chExt cx="9584616" cy="3197346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1072778" y="2650285"/>
                  <a:ext cx="8929090" cy="7621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88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DEMO DAY </a:t>
                  </a:r>
                  <a:endParaRPr lang="en-US" sz="7200" b="1" i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sz="5400" b="1" i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Da’taMiners</a:t>
                  </a:r>
                  <a:r>
                    <a:rPr lang="en-US" sz="5400" b="1" i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Crew &amp; </a:t>
                  </a:r>
                  <a:r>
                    <a:rPr lang="en-US" sz="5400" b="1" i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Cie</a:t>
                  </a:r>
                  <a:endParaRPr lang="en-US" sz="5400" i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1873189" y="4230544"/>
                  <a:ext cx="5430569" cy="418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3200" b="1" i="1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“Au Coeur de </a:t>
                  </a:r>
                  <a:r>
                    <a:rPr lang="en-PH" sz="3200" b="1" i="1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vos</a:t>
                  </a:r>
                  <a:r>
                    <a:rPr lang="en-PH" sz="3200" b="1" i="1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3200" b="1" i="1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écrans</a:t>
                  </a:r>
                  <a:r>
                    <a:rPr lang="en-PH" sz="3200" b="1" i="1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”</a:t>
                  </a:r>
                  <a:endParaRPr lang="en-US" sz="32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1" y="2379216"/>
                  <a:ext cx="384947" cy="460728"/>
                  <a:chOff x="4333443" y="1249016"/>
                  <a:chExt cx="4127088" cy="493954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59002" y="1249016"/>
                    <a:ext cx="1313038" cy="490551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7020114" y="1283053"/>
                    <a:ext cx="1440415" cy="490551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43" y="1249016"/>
                    <a:ext cx="4127088" cy="4905510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</p:grpSp>
            <p:sp>
              <p:nvSpPr>
                <p:cNvPr id="33" name="CuadroTexto 32"/>
                <p:cNvSpPr txBox="1"/>
                <p:nvPr/>
              </p:nvSpPr>
              <p:spPr>
                <a:xfrm>
                  <a:off x="417252" y="5312181"/>
                  <a:ext cx="1455937" cy="264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23/11/2022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706" y="6206040"/>
              <a:ext cx="140219" cy="252830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18837" y="6152831"/>
              <a:ext cx="731869" cy="365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D2CC82-ACC8-3CBE-FE44-07560BB3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E31545E-E639-8E9E-4B8E-85C9B8E4E202}"/>
              </a:ext>
            </a:extLst>
          </p:cNvPr>
          <p:cNvSpPr txBox="1"/>
          <p:nvPr/>
        </p:nvSpPr>
        <p:spPr>
          <a:xfrm>
            <a:off x="11850130" y="6283127"/>
            <a:ext cx="2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713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ZoneTexte 1040">
            <a:extLst>
              <a:ext uri="{FF2B5EF4-FFF2-40B4-BE49-F238E27FC236}">
                <a16:creationId xmlns:a16="http://schemas.microsoft.com/office/drawing/2014/main" id="{348D0E60-7686-DB1A-9E1F-F864E460B8E1}"/>
              </a:ext>
            </a:extLst>
          </p:cNvPr>
          <p:cNvSpPr txBox="1"/>
          <p:nvPr/>
        </p:nvSpPr>
        <p:spPr>
          <a:xfrm>
            <a:off x="2220902" y="61534"/>
            <a:ext cx="81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  <a:latin typeface="Helvetica" pitchFamily="2" charset="0"/>
              </a:rPr>
              <a:t>Question Machine Learning :</a:t>
            </a:r>
          </a:p>
        </p:txBody>
      </p:sp>
      <p:grpSp>
        <p:nvGrpSpPr>
          <p:cNvPr id="2" name="Grupo 9">
            <a:extLst>
              <a:ext uri="{FF2B5EF4-FFF2-40B4-BE49-F238E27FC236}">
                <a16:creationId xmlns:a16="http://schemas.microsoft.com/office/drawing/2014/main" id="{EB8416F1-E191-B9F9-D7D7-F55277227314}"/>
              </a:ext>
            </a:extLst>
          </p:cNvPr>
          <p:cNvGrpSpPr/>
          <p:nvPr/>
        </p:nvGrpSpPr>
        <p:grpSpPr>
          <a:xfrm>
            <a:off x="167315" y="1603076"/>
            <a:ext cx="11857579" cy="5017179"/>
            <a:chOff x="497151" y="2050742"/>
            <a:chExt cx="6961374" cy="3561425"/>
          </a:xfrm>
        </p:grpSpPr>
        <p:grpSp>
          <p:nvGrpSpPr>
            <p:cNvPr id="3" name="Grupo 13">
              <a:extLst>
                <a:ext uri="{FF2B5EF4-FFF2-40B4-BE49-F238E27FC236}">
                  <a16:creationId xmlns:a16="http://schemas.microsoft.com/office/drawing/2014/main" id="{87DCEF94-12C5-ADF3-F466-B3C194903485}"/>
                </a:ext>
              </a:extLst>
            </p:cNvPr>
            <p:cNvGrpSpPr/>
            <p:nvPr/>
          </p:nvGrpSpPr>
          <p:grpSpPr>
            <a:xfrm>
              <a:off x="497151" y="2050742"/>
              <a:ext cx="6961374" cy="3561425"/>
              <a:chOff x="497151" y="2050742"/>
              <a:chExt cx="6961374" cy="3561425"/>
            </a:xfrm>
          </p:grpSpPr>
          <p:grpSp>
            <p:nvGrpSpPr>
              <p:cNvPr id="18" name="Grupo 5">
                <a:extLst>
                  <a:ext uri="{FF2B5EF4-FFF2-40B4-BE49-F238E27FC236}">
                    <a16:creationId xmlns:a16="http://schemas.microsoft.com/office/drawing/2014/main" id="{628D4BD4-1871-745B-2C0C-F06301122FDD}"/>
                  </a:ext>
                </a:extLst>
              </p:cNvPr>
              <p:cNvGrpSpPr/>
              <p:nvPr/>
            </p:nvGrpSpPr>
            <p:grpSpPr>
              <a:xfrm>
                <a:off x="497151" y="2050742"/>
                <a:ext cx="6961374" cy="3375899"/>
                <a:chOff x="417252" y="2379216"/>
                <a:chExt cx="6961374" cy="3375899"/>
              </a:xfrm>
            </p:grpSpPr>
            <p:sp>
              <p:nvSpPr>
                <p:cNvPr id="23" name="TextBox 47">
                  <a:extLst>
                    <a:ext uri="{FF2B5EF4-FFF2-40B4-BE49-F238E27FC236}">
                      <a16:creationId xmlns:a16="http://schemas.microsoft.com/office/drawing/2014/main" id="{48930974-5752-F690-5C36-A0C2C46EAF60}"/>
                    </a:ext>
                  </a:extLst>
                </p:cNvPr>
                <p:cNvSpPr txBox="1"/>
                <p:nvPr/>
              </p:nvSpPr>
              <p:spPr>
                <a:xfrm>
                  <a:off x="417252" y="3307116"/>
                  <a:ext cx="5736184" cy="327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4" name="Grupo 20">
                  <a:extLst>
                    <a:ext uri="{FF2B5EF4-FFF2-40B4-BE49-F238E27FC236}">
                      <a16:creationId xmlns:a16="http://schemas.microsoft.com/office/drawing/2014/main" id="{570F5753-CC5B-EA0E-67A2-77ADB1FC79FE}"/>
                    </a:ext>
                  </a:extLst>
                </p:cNvPr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6" name="Rectangle 1">
                    <a:extLst>
                      <a:ext uri="{FF2B5EF4-FFF2-40B4-BE49-F238E27FC236}">
                        <a16:creationId xmlns:a16="http://schemas.microsoft.com/office/drawing/2014/main" id="{5E339A13-6D30-2512-33A1-2CCF1723CEC6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6"/>
                    <a:ext cx="1003474" cy="4359967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">
                    <a:extLst>
                      <a:ext uri="{FF2B5EF4-FFF2-40B4-BE49-F238E27FC236}">
                        <a16:creationId xmlns:a16="http://schemas.microsoft.com/office/drawing/2014/main" id="{0FAC9471-EDE3-1C62-D507-37DA1529878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Parallelogram 3">
                    <a:extLst>
                      <a:ext uri="{FF2B5EF4-FFF2-40B4-BE49-F238E27FC236}">
                        <a16:creationId xmlns:a16="http://schemas.microsoft.com/office/drawing/2014/main" id="{953972C1-FC26-FA6F-455C-12A3EA29D9CD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5" name="TextBox 3">
                  <a:extLst>
                    <a:ext uri="{FF2B5EF4-FFF2-40B4-BE49-F238E27FC236}">
                      <a16:creationId xmlns:a16="http://schemas.microsoft.com/office/drawing/2014/main" id="{0C4C32F2-F04B-4EBE-406C-24379E962724}"/>
                    </a:ext>
                  </a:extLst>
                </p:cNvPr>
                <p:cNvSpPr txBox="1"/>
                <p:nvPr/>
              </p:nvSpPr>
              <p:spPr>
                <a:xfrm>
                  <a:off x="741041" y="2785884"/>
                  <a:ext cx="6637585" cy="29692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endParaRPr lang="en-US" sz="24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  <a:p>
                  <a:pPr>
                    <a:lnSpc>
                      <a:spcPct val="200000"/>
                    </a:lnSpc>
                  </a:pPr>
                  <a:endParaRPr lang="en-US" sz="36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</p:grpSp>
          <p:sp>
            <p:nvSpPr>
              <p:cNvPr id="19" name="Rectángulo redondeado 6">
                <a:extLst>
                  <a:ext uri="{FF2B5EF4-FFF2-40B4-BE49-F238E27FC236}">
                    <a16:creationId xmlns:a16="http://schemas.microsoft.com/office/drawing/2014/main" id="{22CAF892-DA55-7CAB-58EE-9CA6BA6BE332}"/>
                  </a:ext>
                </a:extLst>
              </p:cNvPr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0" name="Elipse 7">
                <a:extLst>
                  <a:ext uri="{FF2B5EF4-FFF2-40B4-BE49-F238E27FC236}">
                    <a16:creationId xmlns:a16="http://schemas.microsoft.com/office/drawing/2014/main" id="{B791D8E5-E3DF-2950-D79E-B8EE2709BAAB}"/>
                  </a:ext>
                </a:extLst>
              </p:cNvPr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21" name="Elipse 33">
                <a:extLst>
                  <a:ext uri="{FF2B5EF4-FFF2-40B4-BE49-F238E27FC236}">
                    <a16:creationId xmlns:a16="http://schemas.microsoft.com/office/drawing/2014/main" id="{F58FFEE7-B76B-186D-FF3D-4C2AAB932180}"/>
                  </a:ext>
                </a:extLst>
              </p:cNvPr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Imagen 12">
                <a:extLst>
                  <a:ext uri="{FF2B5EF4-FFF2-40B4-BE49-F238E27FC236}">
                    <a16:creationId xmlns:a16="http://schemas.microsoft.com/office/drawing/2014/main" id="{FD2416E2-254D-1AFB-B7B6-755A91EEF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0BA74B0E-32EB-0C74-2B57-513839115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CuadroTexto 1">
              <a:extLst>
                <a:ext uri="{FF2B5EF4-FFF2-40B4-BE49-F238E27FC236}">
                  <a16:creationId xmlns:a16="http://schemas.microsoft.com/office/drawing/2014/main" id="{D9B2F85E-403C-ADB8-C61E-2F92423084CD}"/>
                </a:ext>
              </a:extLst>
            </p:cNvPr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29" name="TextBox 3">
            <a:extLst>
              <a:ext uri="{FF2B5EF4-FFF2-40B4-BE49-F238E27FC236}">
                <a16:creationId xmlns:a16="http://schemas.microsoft.com/office/drawing/2014/main" id="{0844516E-ADD7-642A-2311-06C715339B30}"/>
              </a:ext>
            </a:extLst>
          </p:cNvPr>
          <p:cNvSpPr txBox="1"/>
          <p:nvPr/>
        </p:nvSpPr>
        <p:spPr>
          <a:xfrm>
            <a:off x="1075427" y="1655877"/>
            <a:ext cx="11306057" cy="5728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Fonctionnement</a:t>
            </a:r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 :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0023A5F-87CD-F2D2-C2C6-FF127C59AD4C}"/>
              </a:ext>
            </a:extLst>
          </p:cNvPr>
          <p:cNvSpPr txBox="1"/>
          <p:nvPr/>
        </p:nvSpPr>
        <p:spPr>
          <a:xfrm>
            <a:off x="1075426" y="2314235"/>
            <a:ext cx="10722563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i="0" u="none" strike="noStrike" dirty="0">
                <a:solidFill>
                  <a:srgbClr val="FF0000"/>
                </a:solidFill>
                <a:effectLst/>
                <a:latin typeface="Helvetica" pitchFamily="2" charset="0"/>
              </a:rPr>
              <a:t>Paramètres pris en compte :</a:t>
            </a:r>
            <a:endParaRPr lang="fr-FR" b="1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Date de sortie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Durée du film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Genres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Score de popularité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fr-FR" b="0" dirty="0">
                <a:solidFill>
                  <a:schemeClr val="bg1"/>
                </a:solidFill>
                <a:effectLst/>
                <a:latin typeface="Helvetica" pitchFamily="2" charset="0"/>
              </a:rPr>
            </a:br>
            <a:r>
              <a:rPr lang="fr-FR" b="1" i="0" u="none" strike="noStrike" dirty="0">
                <a:solidFill>
                  <a:srgbClr val="FF0000"/>
                </a:solidFill>
                <a:effectLst/>
                <a:latin typeface="Helvetica" pitchFamily="2" charset="0"/>
              </a:rPr>
              <a:t>Standardisation</a:t>
            </a:r>
            <a:r>
              <a:rPr lang="fr-FR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et </a:t>
            </a:r>
            <a:r>
              <a:rPr lang="fr-FR" b="1" dirty="0" err="1">
                <a:solidFill>
                  <a:srgbClr val="FF0000"/>
                </a:solidFill>
                <a:latin typeface="Helvetica" pitchFamily="2" charset="0"/>
              </a:rPr>
              <a:t>S</a:t>
            </a:r>
            <a:r>
              <a:rPr lang="fr-FR" b="1" i="0" u="none" strike="noStrike" dirty="0" err="1">
                <a:solidFill>
                  <a:srgbClr val="FF0000"/>
                </a:solidFill>
                <a:effectLst/>
                <a:latin typeface="Helvetica" pitchFamily="2" charset="0"/>
              </a:rPr>
              <a:t>caling</a:t>
            </a:r>
            <a:r>
              <a:rPr lang="fr-FR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des paramètres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b="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b="1" i="0" u="none" strike="noStrike" dirty="0">
                <a:solidFill>
                  <a:srgbClr val="FF0000"/>
                </a:solidFill>
                <a:effectLst/>
                <a:latin typeface="Helvetica" pitchFamily="2" charset="0"/>
              </a:rPr>
              <a:t>Ajout de poids </a:t>
            </a:r>
            <a:r>
              <a:rPr lang="fr-FR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afin d’augmenter la </a:t>
            </a:r>
            <a:r>
              <a:rPr lang="fr-FR" b="1" i="0" u="none" strike="noStrike" dirty="0">
                <a:solidFill>
                  <a:srgbClr val="FF0000"/>
                </a:solidFill>
                <a:effectLst/>
                <a:latin typeface="Helvetica" pitchFamily="2" charset="0"/>
              </a:rPr>
              <a:t>pertinence</a:t>
            </a:r>
            <a:r>
              <a:rPr lang="fr-FR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fr-FR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de la recommandation (exemple, diminution du poid</a:t>
            </a:r>
            <a:r>
              <a:rPr lang="fr-FR" dirty="0">
                <a:solidFill>
                  <a:schemeClr val="bg1"/>
                </a:solidFill>
                <a:latin typeface="Helvetica" pitchFamily="2" charset="0"/>
              </a:rPr>
              <a:t>s </a:t>
            </a:r>
            <a:r>
              <a:rPr lang="fr-FR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du score de popularité)</a:t>
            </a:r>
            <a:endParaRPr lang="fr-FR" b="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br>
              <a:rPr lang="fr-FR" dirty="0">
                <a:solidFill>
                  <a:schemeClr val="bg1"/>
                </a:solidFill>
                <a:latin typeface="Helvetica" pitchFamily="2" charset="0"/>
              </a:rPr>
            </a:br>
            <a:endParaRPr lang="fr-FR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4FBDF1-C200-AC57-AA33-65808F31EAEE}"/>
              </a:ext>
            </a:extLst>
          </p:cNvPr>
          <p:cNvSpPr txBox="1"/>
          <p:nvPr/>
        </p:nvSpPr>
        <p:spPr>
          <a:xfrm>
            <a:off x="11578282" y="6283127"/>
            <a:ext cx="57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739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ZoneTexte 1040">
            <a:extLst>
              <a:ext uri="{FF2B5EF4-FFF2-40B4-BE49-F238E27FC236}">
                <a16:creationId xmlns:a16="http://schemas.microsoft.com/office/drawing/2014/main" id="{348D0E60-7686-DB1A-9E1F-F864E460B8E1}"/>
              </a:ext>
            </a:extLst>
          </p:cNvPr>
          <p:cNvSpPr txBox="1"/>
          <p:nvPr/>
        </p:nvSpPr>
        <p:spPr>
          <a:xfrm>
            <a:off x="2220902" y="61534"/>
            <a:ext cx="81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  <a:latin typeface="Helvetica" pitchFamily="2" charset="0"/>
              </a:rPr>
              <a:t>Question Indicateur SCORE :</a:t>
            </a:r>
          </a:p>
        </p:txBody>
      </p:sp>
      <p:grpSp>
        <p:nvGrpSpPr>
          <p:cNvPr id="2" name="Grupo 9">
            <a:extLst>
              <a:ext uri="{FF2B5EF4-FFF2-40B4-BE49-F238E27FC236}">
                <a16:creationId xmlns:a16="http://schemas.microsoft.com/office/drawing/2014/main" id="{EB8416F1-E191-B9F9-D7D7-F55277227314}"/>
              </a:ext>
            </a:extLst>
          </p:cNvPr>
          <p:cNvGrpSpPr/>
          <p:nvPr/>
        </p:nvGrpSpPr>
        <p:grpSpPr>
          <a:xfrm>
            <a:off x="167210" y="1635280"/>
            <a:ext cx="11857579" cy="5017179"/>
            <a:chOff x="497151" y="2050742"/>
            <a:chExt cx="6961374" cy="3561425"/>
          </a:xfrm>
        </p:grpSpPr>
        <p:grpSp>
          <p:nvGrpSpPr>
            <p:cNvPr id="3" name="Grupo 13">
              <a:extLst>
                <a:ext uri="{FF2B5EF4-FFF2-40B4-BE49-F238E27FC236}">
                  <a16:creationId xmlns:a16="http://schemas.microsoft.com/office/drawing/2014/main" id="{87DCEF94-12C5-ADF3-F466-B3C194903485}"/>
                </a:ext>
              </a:extLst>
            </p:cNvPr>
            <p:cNvGrpSpPr/>
            <p:nvPr/>
          </p:nvGrpSpPr>
          <p:grpSpPr>
            <a:xfrm>
              <a:off x="497151" y="2050742"/>
              <a:ext cx="6961374" cy="3561425"/>
              <a:chOff x="497151" y="2050742"/>
              <a:chExt cx="6961374" cy="3561425"/>
            </a:xfrm>
          </p:grpSpPr>
          <p:grpSp>
            <p:nvGrpSpPr>
              <p:cNvPr id="18" name="Grupo 5">
                <a:extLst>
                  <a:ext uri="{FF2B5EF4-FFF2-40B4-BE49-F238E27FC236}">
                    <a16:creationId xmlns:a16="http://schemas.microsoft.com/office/drawing/2014/main" id="{628D4BD4-1871-745B-2C0C-F06301122FDD}"/>
                  </a:ext>
                </a:extLst>
              </p:cNvPr>
              <p:cNvGrpSpPr/>
              <p:nvPr/>
            </p:nvGrpSpPr>
            <p:grpSpPr>
              <a:xfrm>
                <a:off x="497151" y="2050742"/>
                <a:ext cx="6961374" cy="3375899"/>
                <a:chOff x="417252" y="2379216"/>
                <a:chExt cx="6961374" cy="3375899"/>
              </a:xfrm>
            </p:grpSpPr>
            <p:sp>
              <p:nvSpPr>
                <p:cNvPr id="23" name="TextBox 47">
                  <a:extLst>
                    <a:ext uri="{FF2B5EF4-FFF2-40B4-BE49-F238E27FC236}">
                      <a16:creationId xmlns:a16="http://schemas.microsoft.com/office/drawing/2014/main" id="{48930974-5752-F690-5C36-A0C2C46EAF60}"/>
                    </a:ext>
                  </a:extLst>
                </p:cNvPr>
                <p:cNvSpPr txBox="1"/>
                <p:nvPr/>
              </p:nvSpPr>
              <p:spPr>
                <a:xfrm>
                  <a:off x="417252" y="3307116"/>
                  <a:ext cx="5736184" cy="327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4" name="Grupo 20">
                  <a:extLst>
                    <a:ext uri="{FF2B5EF4-FFF2-40B4-BE49-F238E27FC236}">
                      <a16:creationId xmlns:a16="http://schemas.microsoft.com/office/drawing/2014/main" id="{570F5753-CC5B-EA0E-67A2-77ADB1FC79FE}"/>
                    </a:ext>
                  </a:extLst>
                </p:cNvPr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6" name="Rectangle 1">
                    <a:extLst>
                      <a:ext uri="{FF2B5EF4-FFF2-40B4-BE49-F238E27FC236}">
                        <a16:creationId xmlns:a16="http://schemas.microsoft.com/office/drawing/2014/main" id="{5E339A13-6D30-2512-33A1-2CCF1723CEC6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6"/>
                    <a:ext cx="1003474" cy="4359967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">
                    <a:extLst>
                      <a:ext uri="{FF2B5EF4-FFF2-40B4-BE49-F238E27FC236}">
                        <a16:creationId xmlns:a16="http://schemas.microsoft.com/office/drawing/2014/main" id="{0FAC9471-EDE3-1C62-D507-37DA1529878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Parallelogram 3">
                    <a:extLst>
                      <a:ext uri="{FF2B5EF4-FFF2-40B4-BE49-F238E27FC236}">
                        <a16:creationId xmlns:a16="http://schemas.microsoft.com/office/drawing/2014/main" id="{953972C1-FC26-FA6F-455C-12A3EA29D9CD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5" name="TextBox 3">
                  <a:extLst>
                    <a:ext uri="{FF2B5EF4-FFF2-40B4-BE49-F238E27FC236}">
                      <a16:creationId xmlns:a16="http://schemas.microsoft.com/office/drawing/2014/main" id="{0C4C32F2-F04B-4EBE-406C-24379E962724}"/>
                    </a:ext>
                  </a:extLst>
                </p:cNvPr>
                <p:cNvSpPr txBox="1"/>
                <p:nvPr/>
              </p:nvSpPr>
              <p:spPr>
                <a:xfrm>
                  <a:off x="741041" y="2785884"/>
                  <a:ext cx="6637585" cy="29692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marL="342900" indent="-34290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endParaRPr lang="en-US" sz="24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  <a:p>
                  <a:pPr>
                    <a:lnSpc>
                      <a:spcPct val="200000"/>
                    </a:lnSpc>
                  </a:pPr>
                  <a:endParaRPr lang="en-US" sz="36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</p:grpSp>
          <p:sp>
            <p:nvSpPr>
              <p:cNvPr id="19" name="Rectángulo redondeado 6">
                <a:extLst>
                  <a:ext uri="{FF2B5EF4-FFF2-40B4-BE49-F238E27FC236}">
                    <a16:creationId xmlns:a16="http://schemas.microsoft.com/office/drawing/2014/main" id="{22CAF892-DA55-7CAB-58EE-9CA6BA6BE332}"/>
                  </a:ext>
                </a:extLst>
              </p:cNvPr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0" name="Elipse 7">
                <a:extLst>
                  <a:ext uri="{FF2B5EF4-FFF2-40B4-BE49-F238E27FC236}">
                    <a16:creationId xmlns:a16="http://schemas.microsoft.com/office/drawing/2014/main" id="{B791D8E5-E3DF-2950-D79E-B8EE2709BAAB}"/>
                  </a:ext>
                </a:extLst>
              </p:cNvPr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21" name="Elipse 33">
                <a:extLst>
                  <a:ext uri="{FF2B5EF4-FFF2-40B4-BE49-F238E27FC236}">
                    <a16:creationId xmlns:a16="http://schemas.microsoft.com/office/drawing/2014/main" id="{F58FFEE7-B76B-186D-FF3D-4C2AAB932180}"/>
                  </a:ext>
                </a:extLst>
              </p:cNvPr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Imagen 12">
                <a:extLst>
                  <a:ext uri="{FF2B5EF4-FFF2-40B4-BE49-F238E27FC236}">
                    <a16:creationId xmlns:a16="http://schemas.microsoft.com/office/drawing/2014/main" id="{FD2416E2-254D-1AFB-B7B6-755A91EEF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0BA74B0E-32EB-0C74-2B57-513839115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CuadroTexto 1">
              <a:extLst>
                <a:ext uri="{FF2B5EF4-FFF2-40B4-BE49-F238E27FC236}">
                  <a16:creationId xmlns:a16="http://schemas.microsoft.com/office/drawing/2014/main" id="{D9B2F85E-403C-ADB8-C61E-2F92423084CD}"/>
                </a:ext>
              </a:extLst>
            </p:cNvPr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29" name="TextBox 3">
            <a:extLst>
              <a:ext uri="{FF2B5EF4-FFF2-40B4-BE49-F238E27FC236}">
                <a16:creationId xmlns:a16="http://schemas.microsoft.com/office/drawing/2014/main" id="{0844516E-ADD7-642A-2311-06C715339B30}"/>
              </a:ext>
            </a:extLst>
          </p:cNvPr>
          <p:cNvSpPr txBox="1"/>
          <p:nvPr/>
        </p:nvSpPr>
        <p:spPr>
          <a:xfrm>
            <a:off x="1075427" y="1655877"/>
            <a:ext cx="11306057" cy="5728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Calcul</a:t>
            </a:r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: 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4FBDF1-C200-AC57-AA33-65808F31EAEE}"/>
              </a:ext>
            </a:extLst>
          </p:cNvPr>
          <p:cNvSpPr txBox="1"/>
          <p:nvPr/>
        </p:nvSpPr>
        <p:spPr>
          <a:xfrm>
            <a:off x="11578282" y="6283127"/>
            <a:ext cx="57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20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90C5B51-C7B6-FB16-54C7-60D793F5D4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79" b="91392"/>
          <a:stretch/>
        </p:blipFill>
        <p:spPr>
          <a:xfrm>
            <a:off x="245734" y="3122046"/>
            <a:ext cx="11487087" cy="1283699"/>
          </a:xfrm>
          <a:prstGeom prst="rect">
            <a:avLst/>
          </a:prstGeom>
        </p:spPr>
      </p:pic>
      <p:sp>
        <p:nvSpPr>
          <p:cNvPr id="13" name="Flèche à angle droit 12">
            <a:extLst>
              <a:ext uri="{FF2B5EF4-FFF2-40B4-BE49-F238E27FC236}">
                <a16:creationId xmlns:a16="http://schemas.microsoft.com/office/drawing/2014/main" id="{8AAC762F-FC88-CFEC-5932-B5BA91FF79F9}"/>
              </a:ext>
            </a:extLst>
          </p:cNvPr>
          <p:cNvSpPr/>
          <p:nvPr/>
        </p:nvSpPr>
        <p:spPr>
          <a:xfrm rot="5400000">
            <a:off x="1405694" y="4317433"/>
            <a:ext cx="796119" cy="997527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59CB39F-CFEF-D183-814A-D2D55E7E56AC}"/>
              </a:ext>
            </a:extLst>
          </p:cNvPr>
          <p:cNvSpPr txBox="1"/>
          <p:nvPr/>
        </p:nvSpPr>
        <p:spPr>
          <a:xfrm>
            <a:off x="2374311" y="4740902"/>
            <a:ext cx="4121038" cy="5728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SCORE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7F033-A7CA-F94A-FE82-EF1B1EA7FB5C}"/>
              </a:ext>
            </a:extLst>
          </p:cNvPr>
          <p:cNvSpPr/>
          <p:nvPr/>
        </p:nvSpPr>
        <p:spPr>
          <a:xfrm>
            <a:off x="495050" y="4025735"/>
            <a:ext cx="2083227" cy="380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3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38"/>
            <a:ext cx="12192000" cy="7315200"/>
          </a:xfrm>
          <a:prstGeom prst="rect">
            <a:avLst/>
          </a:prstGeom>
        </p:spPr>
      </p:pic>
      <p:pic>
        <p:nvPicPr>
          <p:cNvPr id="6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8E0C506-B4D3-27BD-637C-DB8D4D82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DE973F9-2AC8-BED0-487E-3A1AFF93F2A8}"/>
              </a:ext>
            </a:extLst>
          </p:cNvPr>
          <p:cNvSpPr txBox="1"/>
          <p:nvPr/>
        </p:nvSpPr>
        <p:spPr>
          <a:xfrm>
            <a:off x="11850130" y="6283127"/>
            <a:ext cx="2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71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4000">
        <p14:warp dir="in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334">
            <a:extLst>
              <a:ext uri="{FF2B5EF4-FFF2-40B4-BE49-F238E27FC236}">
                <a16:creationId xmlns:a16="http://schemas.microsoft.com/office/drawing/2014/main" id="{49161DDF-801B-2198-D668-546BAE180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911" y="2722008"/>
            <a:ext cx="625475" cy="7381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 algn="r" defTabSz="91398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799" dirty="0">
                <a:solidFill>
                  <a:srgbClr val="CC0000"/>
                </a:solidFill>
                <a:latin typeface="+mn-lt"/>
                <a:cs typeface="Lato Black"/>
              </a:rPr>
              <a:t>02</a:t>
            </a:r>
          </a:p>
        </p:txBody>
      </p:sp>
      <p:sp>
        <p:nvSpPr>
          <p:cNvPr id="87" name="Text Box 346">
            <a:extLst>
              <a:ext uri="{FF2B5EF4-FFF2-40B4-BE49-F238E27FC236}">
                <a16:creationId xmlns:a16="http://schemas.microsoft.com/office/drawing/2014/main" id="{7BFF3CCC-229A-2E8D-841F-A04F1D33E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910" y="3952193"/>
            <a:ext cx="625475" cy="7381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 algn="r" defTabSz="91398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799" dirty="0">
                <a:solidFill>
                  <a:srgbClr val="CC0000"/>
                </a:solidFill>
                <a:latin typeface="+mn-lt"/>
                <a:cs typeface="Lato Black"/>
              </a:rPr>
              <a:t>03</a:t>
            </a:r>
          </a:p>
        </p:txBody>
      </p:sp>
      <p:sp>
        <p:nvSpPr>
          <p:cNvPr id="99" name="Text Box 358">
            <a:extLst>
              <a:ext uri="{FF2B5EF4-FFF2-40B4-BE49-F238E27FC236}">
                <a16:creationId xmlns:a16="http://schemas.microsoft.com/office/drawing/2014/main" id="{93304111-A27F-CDBB-E5D6-790B0C206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562" y="4916578"/>
            <a:ext cx="625475" cy="7381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 algn="r" defTabSz="91398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799" dirty="0">
                <a:solidFill>
                  <a:srgbClr val="CC0000"/>
                </a:solidFill>
                <a:latin typeface="+mn-lt"/>
                <a:cs typeface="Lato Black"/>
              </a:rPr>
              <a:t>04</a:t>
            </a:r>
          </a:p>
        </p:txBody>
      </p:sp>
      <p:sp>
        <p:nvSpPr>
          <p:cNvPr id="55317" name="TextBox 29">
            <a:extLst>
              <a:ext uri="{FF2B5EF4-FFF2-40B4-BE49-F238E27FC236}">
                <a16:creationId xmlns:a16="http://schemas.microsoft.com/office/drawing/2014/main" id="{292EC81A-AF0B-CD3C-4CD4-992BDC490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237" y="155780"/>
            <a:ext cx="3670177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MX" sz="6000" b="1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Sommaire</a:t>
            </a:r>
            <a:r>
              <a:rPr lang="en-US" altLang="es-MX" sz="4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55318" name="Group 30">
            <a:extLst>
              <a:ext uri="{FF2B5EF4-FFF2-40B4-BE49-F238E27FC236}">
                <a16:creationId xmlns:a16="http://schemas.microsoft.com/office/drawing/2014/main" id="{032B81D2-8109-13CD-B4CC-6202722FE8E4}"/>
              </a:ext>
            </a:extLst>
          </p:cNvPr>
          <p:cNvGrpSpPr>
            <a:grpSpLocks/>
          </p:cNvGrpSpPr>
          <p:nvPr/>
        </p:nvGrpSpPr>
        <p:grpSpPr bwMode="auto">
          <a:xfrm>
            <a:off x="2107425" y="1100323"/>
            <a:ext cx="1139528" cy="36504"/>
            <a:chOff x="1775295" y="2028842"/>
            <a:chExt cx="3021910" cy="45719"/>
          </a:xfrm>
          <a:solidFill>
            <a:schemeClr val="accent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E51728-26BB-CEB6-1270-58AB191B1E05}"/>
                </a:ext>
              </a:extLst>
            </p:cNvPr>
            <p:cNvSpPr/>
            <p:nvPr/>
          </p:nvSpPr>
          <p:spPr>
            <a:xfrm flipV="1">
              <a:off x="1775295" y="2028842"/>
              <a:ext cx="540830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68" tIns="60934" rIns="121868" bIns="60934" anchor="ctr"/>
            <a:lstStyle/>
            <a:p>
              <a:pPr algn="ctr" defTabSz="91398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93D7DB-266A-B709-1E50-0D132112AE45}"/>
                </a:ext>
              </a:extLst>
            </p:cNvPr>
            <p:cNvSpPr/>
            <p:nvPr/>
          </p:nvSpPr>
          <p:spPr>
            <a:xfrm flipV="1">
              <a:off x="2391883" y="2028842"/>
              <a:ext cx="538725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68" tIns="60934" rIns="121868" bIns="60934" anchor="ctr"/>
            <a:lstStyle/>
            <a:p>
              <a:pPr algn="ctr" defTabSz="91398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781668-62A6-2C55-6E44-0B1C62A773C6}"/>
                </a:ext>
              </a:extLst>
            </p:cNvPr>
            <p:cNvSpPr/>
            <p:nvPr/>
          </p:nvSpPr>
          <p:spPr>
            <a:xfrm flipV="1">
              <a:off x="3025305" y="2028842"/>
              <a:ext cx="540830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68" tIns="60934" rIns="121868" bIns="60934" anchor="ctr"/>
            <a:lstStyle/>
            <a:p>
              <a:pPr algn="ctr" defTabSz="91398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F929207-22B7-04AA-A4CA-EAB8EA63FE29}"/>
                </a:ext>
              </a:extLst>
            </p:cNvPr>
            <p:cNvSpPr/>
            <p:nvPr/>
          </p:nvSpPr>
          <p:spPr>
            <a:xfrm flipV="1">
              <a:off x="3641893" y="2028842"/>
              <a:ext cx="538725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68" tIns="60934" rIns="121868" bIns="60934" anchor="ctr"/>
            <a:lstStyle/>
            <a:p>
              <a:pPr algn="ctr" defTabSz="91398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094507-345F-0455-9C89-2367CEDBE2AF}"/>
                </a:ext>
              </a:extLst>
            </p:cNvPr>
            <p:cNvSpPr/>
            <p:nvPr/>
          </p:nvSpPr>
          <p:spPr>
            <a:xfrm flipV="1">
              <a:off x="4256376" y="2028842"/>
              <a:ext cx="540829" cy="457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68" tIns="60934" rIns="121868" bIns="60934" anchor="ctr"/>
            <a:lstStyle/>
            <a:p>
              <a:pPr algn="ctr" defTabSz="91398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/>
            </a:p>
          </p:txBody>
        </p:sp>
      </p:grpSp>
      <p:sp>
        <p:nvSpPr>
          <p:cNvPr id="4" name="Text Box 322">
            <a:extLst>
              <a:ext uri="{FF2B5EF4-FFF2-40B4-BE49-F238E27FC236}">
                <a16:creationId xmlns:a16="http://schemas.microsoft.com/office/drawing/2014/main" id="{03CB6213-E9C5-FA62-CF39-982623D6B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585" y="1270839"/>
            <a:ext cx="625475" cy="7381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 algn="r" defTabSz="91398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799" dirty="0">
                <a:solidFill>
                  <a:srgbClr val="CC0000"/>
                </a:solidFill>
                <a:latin typeface="+mn-lt"/>
              </a:rPr>
              <a:t>01</a:t>
            </a:r>
          </a:p>
        </p:txBody>
      </p:sp>
      <p:sp>
        <p:nvSpPr>
          <p:cNvPr id="5" name="TextBox 121">
            <a:extLst>
              <a:ext uri="{FF2B5EF4-FFF2-40B4-BE49-F238E27FC236}">
                <a16:creationId xmlns:a16="http://schemas.microsoft.com/office/drawing/2014/main" id="{CE9DE04B-9BE5-06E2-C4BA-F186CF130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861" y="1370184"/>
            <a:ext cx="7653337" cy="1316019"/>
          </a:xfrm>
          <a:prstGeom prst="rect">
            <a:avLst/>
          </a:prstGeom>
          <a:noFill/>
          <a:ln>
            <a:noFill/>
          </a:ln>
        </p:spPr>
        <p:txBody>
          <a:bodyPr lIns="109682" tIns="54841" rIns="109682" bIns="548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b="1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Présentation</a:t>
            </a:r>
            <a:r>
              <a:rPr lang="en-US" altLang="ja-JP" sz="24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</a:p>
          <a:p>
            <a:pPr marL="1028700" lvl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Notre équipe </a:t>
            </a:r>
          </a:p>
          <a:p>
            <a:pPr marL="1028700" lvl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Contexte</a:t>
            </a:r>
            <a:r>
              <a:rPr lang="en-US" altLang="ja-JP" sz="16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&amp; </a:t>
            </a:r>
            <a:r>
              <a:rPr lang="en-US" altLang="ja-JP" sz="16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attentes</a:t>
            </a:r>
            <a:r>
              <a:rPr lang="en-US" altLang="ja-JP" sz="16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</a:p>
          <a:p>
            <a:pPr marL="1028700" lvl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Notre Organisation</a:t>
            </a:r>
            <a:endParaRPr lang="en-US" altLang="ja-JP" sz="12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7" name="TextBox 121">
            <a:extLst>
              <a:ext uri="{FF2B5EF4-FFF2-40B4-BE49-F238E27FC236}">
                <a16:creationId xmlns:a16="http://schemas.microsoft.com/office/drawing/2014/main" id="{F0DC10FE-7938-DD35-C20B-7E526E501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860" y="2841038"/>
            <a:ext cx="7653337" cy="1111155"/>
          </a:xfrm>
          <a:prstGeom prst="rect">
            <a:avLst/>
          </a:prstGeom>
          <a:noFill/>
          <a:ln>
            <a:noFill/>
          </a:ln>
        </p:spPr>
        <p:txBody>
          <a:bodyPr lIns="109682" tIns="54841" rIns="109682" bIns="548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Notre démarche </a:t>
            </a:r>
          </a:p>
          <a:p>
            <a:pPr marL="1028700" lvl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8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Schéma de Principe</a:t>
            </a:r>
          </a:p>
          <a:p>
            <a:pPr marL="1028700" lvl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8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Nos Outils </a:t>
            </a:r>
            <a:endParaRPr lang="en-US" altLang="ja-JP" sz="14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extBox 121">
            <a:extLst>
              <a:ext uri="{FF2B5EF4-FFF2-40B4-BE49-F238E27FC236}">
                <a16:creationId xmlns:a16="http://schemas.microsoft.com/office/drawing/2014/main" id="{09AC6106-9B4C-7251-6A1D-90849590A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860" y="4072940"/>
            <a:ext cx="7653337" cy="496693"/>
          </a:xfrm>
          <a:prstGeom prst="rect">
            <a:avLst/>
          </a:prstGeom>
          <a:noFill/>
          <a:ln>
            <a:noFill/>
          </a:ln>
        </p:spPr>
        <p:txBody>
          <a:bodyPr lIns="109682" tIns="54841" rIns="109682" bIns="548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Retour </a:t>
            </a:r>
            <a:r>
              <a:rPr lang="en-US" altLang="ja-JP" sz="2400" b="1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d’expériences</a:t>
            </a:r>
            <a:r>
              <a:rPr lang="en-US" altLang="ja-JP" sz="24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121">
            <a:extLst>
              <a:ext uri="{FF2B5EF4-FFF2-40B4-BE49-F238E27FC236}">
                <a16:creationId xmlns:a16="http://schemas.microsoft.com/office/drawing/2014/main" id="{F681ABA2-0E5A-D8E2-969C-840F79BE7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859" y="5039823"/>
            <a:ext cx="7653337" cy="496693"/>
          </a:xfrm>
          <a:prstGeom prst="rect">
            <a:avLst/>
          </a:prstGeom>
          <a:noFill/>
          <a:ln>
            <a:noFill/>
          </a:ln>
        </p:spPr>
        <p:txBody>
          <a:bodyPr lIns="109682" tIns="54841" rIns="109682" bIns="548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b="1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Streamlit</a:t>
            </a:r>
            <a:r>
              <a:rPr lang="en-US" altLang="ja-JP" sz="24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endParaRPr lang="en-US" altLang="ja-JP" sz="14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Text Box 358">
            <a:extLst>
              <a:ext uri="{FF2B5EF4-FFF2-40B4-BE49-F238E27FC236}">
                <a16:creationId xmlns:a16="http://schemas.microsoft.com/office/drawing/2014/main" id="{A458567F-AD57-5BC9-AA58-030B4D04E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866" y="5768134"/>
            <a:ext cx="625171" cy="73853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 algn="r" defTabSz="91398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799" dirty="0">
                <a:solidFill>
                  <a:srgbClr val="CC0000"/>
                </a:solidFill>
                <a:latin typeface="+mn-lt"/>
                <a:cs typeface="Lato Black"/>
              </a:rPr>
              <a:t>05</a:t>
            </a:r>
          </a:p>
        </p:txBody>
      </p:sp>
      <p:sp>
        <p:nvSpPr>
          <p:cNvPr id="11" name="TextBox 121">
            <a:extLst>
              <a:ext uri="{FF2B5EF4-FFF2-40B4-BE49-F238E27FC236}">
                <a16:creationId xmlns:a16="http://schemas.microsoft.com/office/drawing/2014/main" id="{40C6AA9E-DFA3-DDD6-54E4-18B26F49D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858" y="5889056"/>
            <a:ext cx="7653337" cy="496693"/>
          </a:xfrm>
          <a:prstGeom prst="rect">
            <a:avLst/>
          </a:prstGeom>
          <a:noFill/>
          <a:ln>
            <a:noFill/>
          </a:ln>
        </p:spPr>
        <p:txBody>
          <a:bodyPr lIns="109682" tIns="54841" rIns="109682" bIns="548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Perspectives</a:t>
            </a:r>
            <a:endParaRPr lang="en-US" altLang="ja-JP" sz="14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36CD212-A756-60FA-2551-82FE1A6F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680" y="986777"/>
            <a:ext cx="4250119" cy="4720668"/>
          </a:xfrm>
          <a:prstGeom prst="rect">
            <a:avLst/>
          </a:prstGeom>
        </p:spPr>
      </p:pic>
      <p:sp>
        <p:nvSpPr>
          <p:cNvPr id="12" name="Bottom Gradient">
            <a:extLst>
              <a:ext uri="{FF2B5EF4-FFF2-40B4-BE49-F238E27FC236}">
                <a16:creationId xmlns:a16="http://schemas.microsoft.com/office/drawing/2014/main" id="{C3291CA8-1EAD-D555-9D97-93C179F51A8F}"/>
              </a:ext>
            </a:extLst>
          </p:cNvPr>
          <p:cNvSpPr/>
          <p:nvPr/>
        </p:nvSpPr>
        <p:spPr>
          <a:xfrm rot="5400000">
            <a:off x="6076267" y="545798"/>
            <a:ext cx="5464359" cy="5486402"/>
          </a:xfrm>
          <a:prstGeom prst="rect">
            <a:avLst/>
          </a:prstGeom>
          <a:gradFill flip="none" rotWithShape="1">
            <a:gsLst>
              <a:gs pos="5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A6CABF1-D130-71D5-BBFB-B88178D3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D313D6D-E6DE-FEC3-8899-1A7162D2DBC6}"/>
              </a:ext>
            </a:extLst>
          </p:cNvPr>
          <p:cNvSpPr txBox="1"/>
          <p:nvPr/>
        </p:nvSpPr>
        <p:spPr>
          <a:xfrm>
            <a:off x="11850130" y="6283127"/>
            <a:ext cx="2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o 47"/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4280A72A-2CEF-BCCC-A56C-2DF303DFC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18" y="946108"/>
            <a:ext cx="2963121" cy="4965783"/>
          </a:xfrm>
          <a:prstGeom prst="rect">
            <a:avLst/>
          </a:prstGeom>
        </p:spPr>
      </p:pic>
      <p:sp>
        <p:nvSpPr>
          <p:cNvPr id="5" name="Bottom Gradient">
            <a:extLst>
              <a:ext uri="{FF2B5EF4-FFF2-40B4-BE49-F238E27FC236}">
                <a16:creationId xmlns:a16="http://schemas.microsoft.com/office/drawing/2014/main" id="{917C0DA4-F356-FBE4-CD32-78E074E75DCB}"/>
              </a:ext>
            </a:extLst>
          </p:cNvPr>
          <p:cNvSpPr/>
          <p:nvPr/>
        </p:nvSpPr>
        <p:spPr>
          <a:xfrm rot="5400000">
            <a:off x="6223702" y="29835"/>
            <a:ext cx="5464359" cy="6472237"/>
          </a:xfrm>
          <a:prstGeom prst="rect">
            <a:avLst/>
          </a:prstGeom>
          <a:gradFill flip="none" rotWithShape="1">
            <a:gsLst>
              <a:gs pos="5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8" name="Grupo 32">
            <a:extLst>
              <a:ext uri="{FF2B5EF4-FFF2-40B4-BE49-F238E27FC236}">
                <a16:creationId xmlns:a16="http://schemas.microsoft.com/office/drawing/2014/main" id="{1CB86AE3-A168-6B4B-D771-6979A0F1C0D7}"/>
              </a:ext>
            </a:extLst>
          </p:cNvPr>
          <p:cNvGrpSpPr/>
          <p:nvPr/>
        </p:nvGrpSpPr>
        <p:grpSpPr>
          <a:xfrm>
            <a:off x="485179" y="1397965"/>
            <a:ext cx="3450578" cy="1272482"/>
            <a:chOff x="954101" y="1677362"/>
            <a:chExt cx="1341326" cy="513348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B33FCED5-8617-BD81-3F4F-48E853283D96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0EADAED3-A0C9-5F4D-DDEA-4C0FADE324AE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Parallelogram 3">
              <a:extLst>
                <a:ext uri="{FF2B5EF4-FFF2-40B4-BE49-F238E27FC236}">
                  <a16:creationId xmlns:a16="http://schemas.microsoft.com/office/drawing/2014/main" id="{9837B45C-75AB-6714-F40D-A38355F9BA8C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32F8D851-2802-7FF0-8F18-C07280B9E0D7}"/>
                </a:ext>
              </a:extLst>
            </p:cNvPr>
            <p:cNvSpPr txBox="1"/>
            <p:nvPr/>
          </p:nvSpPr>
          <p:spPr>
            <a:xfrm>
              <a:off x="1325326" y="1787003"/>
              <a:ext cx="970101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Partie 1</a:t>
              </a:r>
              <a:endParaRPr lang="en-US" sz="48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22" name="TextBox 19">
            <a:extLst>
              <a:ext uri="{FF2B5EF4-FFF2-40B4-BE49-F238E27FC236}">
                <a16:creationId xmlns:a16="http://schemas.microsoft.com/office/drawing/2014/main" id="{B0D7EA34-0056-FAE4-2435-ED10F1A0FDCD}"/>
              </a:ext>
            </a:extLst>
          </p:cNvPr>
          <p:cNvSpPr txBox="1"/>
          <p:nvPr/>
        </p:nvSpPr>
        <p:spPr>
          <a:xfrm>
            <a:off x="1358680" y="2542237"/>
            <a:ext cx="4139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Présentation</a:t>
            </a:r>
            <a:endParaRPr lang="en-IN" sz="36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CuadroTexto 37">
            <a:extLst>
              <a:ext uri="{FF2B5EF4-FFF2-40B4-BE49-F238E27FC236}">
                <a16:creationId xmlns:a16="http://schemas.microsoft.com/office/drawing/2014/main" id="{D28598CC-6141-CC48-D5C9-BC230A5A7E4F}"/>
              </a:ext>
            </a:extLst>
          </p:cNvPr>
          <p:cNvSpPr txBox="1"/>
          <p:nvPr/>
        </p:nvSpPr>
        <p:spPr>
          <a:xfrm>
            <a:off x="1358680" y="3182349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97% for you</a:t>
            </a:r>
          </a:p>
        </p:txBody>
      </p:sp>
      <p:sp>
        <p:nvSpPr>
          <p:cNvPr id="25" name="Rectángulo 38">
            <a:extLst>
              <a:ext uri="{FF2B5EF4-FFF2-40B4-BE49-F238E27FC236}">
                <a16:creationId xmlns:a16="http://schemas.microsoft.com/office/drawing/2014/main" id="{5F5AC5F3-2C0E-81F9-4234-8E6FDA333B59}"/>
              </a:ext>
            </a:extLst>
          </p:cNvPr>
          <p:cNvSpPr/>
          <p:nvPr/>
        </p:nvSpPr>
        <p:spPr>
          <a:xfrm>
            <a:off x="2777584" y="3267607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16+</a:t>
            </a:r>
          </a:p>
        </p:txBody>
      </p:sp>
      <p:sp>
        <p:nvSpPr>
          <p:cNvPr id="26" name="CuadroTexto 39">
            <a:extLst>
              <a:ext uri="{FF2B5EF4-FFF2-40B4-BE49-F238E27FC236}">
                <a16:creationId xmlns:a16="http://schemas.microsoft.com/office/drawing/2014/main" id="{D7F3CA3B-0FBE-F372-9B41-4DF03AE4E3A6}"/>
              </a:ext>
            </a:extLst>
          </p:cNvPr>
          <p:cNvSpPr txBox="1"/>
          <p:nvPr/>
        </p:nvSpPr>
        <p:spPr>
          <a:xfrm>
            <a:off x="3306304" y="3211667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27784EF-21FE-CA42-9B92-5D5C645BDA7A}"/>
              </a:ext>
            </a:extLst>
          </p:cNvPr>
          <p:cNvSpPr txBox="1"/>
          <p:nvPr/>
        </p:nvSpPr>
        <p:spPr>
          <a:xfrm>
            <a:off x="11850130" y="6283127"/>
            <a:ext cx="2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752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ack Background"/>
          <p:cNvSpPr/>
          <p:nvPr/>
        </p:nvSpPr>
        <p:spPr>
          <a:xfrm>
            <a:off x="-3711533" y="2093976"/>
            <a:ext cx="9048648" cy="44552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tflix smileu profile icon&quot; by Norbert-Sloth | Redbubble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 bwMode="auto">
          <a:xfrm>
            <a:off x="812234" y="2305997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flix | Netflix, Tv shows online, Netflix movies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0" y="2305997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Netflix-avatar.png - Wikimedia Commons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 bwMode="auto">
          <a:xfrm>
            <a:off x="6410886" y="2305997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tflix User Icon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 bwMode="auto">
          <a:xfrm>
            <a:off x="9210212" y="2309930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1792942" y="1034907"/>
            <a:ext cx="8606116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Notre équipe et nos rôles :</a:t>
            </a:r>
            <a:endParaRPr lang="en-US" sz="36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Member 1 Name">
            <a:extLst>
              <a:ext uri="{FF2B5EF4-FFF2-40B4-BE49-F238E27FC236}">
                <a16:creationId xmlns:a16="http://schemas.microsoft.com/office/drawing/2014/main" id="{1AB03295-F247-4E58-A99A-E9AB46CEE3AC}"/>
              </a:ext>
            </a:extLst>
          </p:cNvPr>
          <p:cNvSpPr txBox="1"/>
          <p:nvPr/>
        </p:nvSpPr>
        <p:spPr>
          <a:xfrm>
            <a:off x="986705" y="4411017"/>
            <a:ext cx="1536192" cy="2626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Alex  </a:t>
            </a:r>
          </a:p>
          <a:p>
            <a:pPr algn="ctr">
              <a:lnSpc>
                <a:spcPct val="150000"/>
              </a:lnSpc>
            </a:pPr>
            <a:r>
              <a:rPr lang="en-US" sz="1600" b="1" i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Product Owner</a:t>
            </a:r>
          </a:p>
        </p:txBody>
      </p:sp>
      <p:sp>
        <p:nvSpPr>
          <p:cNvPr id="15" name="Member 2 Name">
            <a:extLst>
              <a:ext uri="{FF2B5EF4-FFF2-40B4-BE49-F238E27FC236}">
                <a16:creationId xmlns:a16="http://schemas.microsoft.com/office/drawing/2014/main" id="{806F342B-6293-446E-9480-43F30FF418F3}"/>
              </a:ext>
            </a:extLst>
          </p:cNvPr>
          <p:cNvSpPr txBox="1"/>
          <p:nvPr/>
        </p:nvSpPr>
        <p:spPr>
          <a:xfrm>
            <a:off x="3580169" y="4411017"/>
            <a:ext cx="1959882" cy="511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Clément </a:t>
            </a:r>
          </a:p>
          <a:p>
            <a:pPr algn="ctr">
              <a:lnSpc>
                <a:spcPct val="150000"/>
              </a:lnSpc>
            </a:pPr>
            <a:r>
              <a:rPr lang="en-US" sz="1600" b="1" i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Developer</a:t>
            </a:r>
          </a:p>
        </p:txBody>
      </p:sp>
      <p:sp>
        <p:nvSpPr>
          <p:cNvPr id="16" name="Member 3 Name">
            <a:extLst>
              <a:ext uri="{FF2B5EF4-FFF2-40B4-BE49-F238E27FC236}">
                <a16:creationId xmlns:a16="http://schemas.microsoft.com/office/drawing/2014/main" id="{C46FF401-EF89-4D3B-A943-3D6C4404F32B}"/>
              </a:ext>
            </a:extLst>
          </p:cNvPr>
          <p:cNvSpPr txBox="1"/>
          <p:nvPr/>
        </p:nvSpPr>
        <p:spPr>
          <a:xfrm>
            <a:off x="6585357" y="4419271"/>
            <a:ext cx="1536192" cy="5033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Emilie </a:t>
            </a:r>
          </a:p>
          <a:p>
            <a:pPr algn="ctr">
              <a:lnSpc>
                <a:spcPct val="150000"/>
              </a:lnSpc>
            </a:pPr>
            <a:r>
              <a:rPr lang="en-US" sz="1600" b="1" i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Developer</a:t>
            </a:r>
          </a:p>
        </p:txBody>
      </p:sp>
      <p:sp>
        <p:nvSpPr>
          <p:cNvPr id="17" name="Member 4 Name">
            <a:extLst>
              <a:ext uri="{FF2B5EF4-FFF2-40B4-BE49-F238E27FC236}">
                <a16:creationId xmlns:a16="http://schemas.microsoft.com/office/drawing/2014/main" id="{1BCDB6E7-C4FF-490B-A7BE-B943FF994FEC}"/>
              </a:ext>
            </a:extLst>
          </p:cNvPr>
          <p:cNvSpPr txBox="1"/>
          <p:nvPr/>
        </p:nvSpPr>
        <p:spPr>
          <a:xfrm>
            <a:off x="9429778" y="4427526"/>
            <a:ext cx="1536192" cy="4951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Florent </a:t>
            </a:r>
          </a:p>
          <a:p>
            <a:pPr algn="ctr">
              <a:lnSpc>
                <a:spcPct val="150000"/>
              </a:lnSpc>
            </a:pPr>
            <a:r>
              <a:rPr lang="en-US" sz="1600" b="1" i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Scrum Master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76F805-F7AC-A4D8-D87E-24C5B763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4" y="2305997"/>
            <a:ext cx="1908222" cy="190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E875AEE-FEF8-DE4B-E66E-26E94F0D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22" y="2273459"/>
            <a:ext cx="1917672" cy="191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BA85850-D506-7899-F356-987E5ABF9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886" y="2265451"/>
            <a:ext cx="1885133" cy="193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849608-D435-E971-38F6-EDBEA50130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11" y="2305997"/>
            <a:ext cx="1885135" cy="188513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11736820-3752-5733-509D-BA9234C5775F}"/>
              </a:ext>
            </a:extLst>
          </p:cNvPr>
          <p:cNvSpPr txBox="1"/>
          <p:nvPr/>
        </p:nvSpPr>
        <p:spPr>
          <a:xfrm>
            <a:off x="2220902" y="61534"/>
            <a:ext cx="81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  <a:latin typeface="Helvetica" pitchFamily="2" charset="0"/>
              </a:rPr>
              <a:t>01 – NOTRE PRESENTATION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D4BEB-D01F-6C1A-929A-688EBDEF2293}"/>
              </a:ext>
            </a:extLst>
          </p:cNvPr>
          <p:cNvSpPr txBox="1"/>
          <p:nvPr/>
        </p:nvSpPr>
        <p:spPr>
          <a:xfrm>
            <a:off x="11850130" y="6283127"/>
            <a:ext cx="2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0879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upo 9">
            <a:extLst>
              <a:ext uri="{FF2B5EF4-FFF2-40B4-BE49-F238E27FC236}">
                <a16:creationId xmlns:a16="http://schemas.microsoft.com/office/drawing/2014/main" id="{55898084-5354-92F7-3373-DD94D6FE9323}"/>
              </a:ext>
            </a:extLst>
          </p:cNvPr>
          <p:cNvGrpSpPr/>
          <p:nvPr/>
        </p:nvGrpSpPr>
        <p:grpSpPr>
          <a:xfrm>
            <a:off x="167315" y="1603076"/>
            <a:ext cx="8732845" cy="5017179"/>
            <a:chOff x="497151" y="2050742"/>
            <a:chExt cx="5736184" cy="3561425"/>
          </a:xfrm>
        </p:grpSpPr>
        <p:grpSp>
          <p:nvGrpSpPr>
            <p:cNvPr id="56" name="Grupo 13">
              <a:extLst>
                <a:ext uri="{FF2B5EF4-FFF2-40B4-BE49-F238E27FC236}">
                  <a16:creationId xmlns:a16="http://schemas.microsoft.com/office/drawing/2014/main" id="{69DF4592-3C07-3073-F3C4-9FBCA570D1D5}"/>
                </a:ext>
              </a:extLst>
            </p:cNvPr>
            <p:cNvGrpSpPr/>
            <p:nvPr/>
          </p:nvGrpSpPr>
          <p:grpSpPr>
            <a:xfrm>
              <a:off x="497151" y="2050742"/>
              <a:ext cx="5736184" cy="3561425"/>
              <a:chOff x="497151" y="2050742"/>
              <a:chExt cx="5736184" cy="3561425"/>
            </a:xfrm>
          </p:grpSpPr>
          <p:grpSp>
            <p:nvGrpSpPr>
              <p:cNvPr id="59" name="Grupo 5">
                <a:extLst>
                  <a:ext uri="{FF2B5EF4-FFF2-40B4-BE49-F238E27FC236}">
                    <a16:creationId xmlns:a16="http://schemas.microsoft.com/office/drawing/2014/main" id="{163BDB21-4A55-4556-E69A-5D8D9B55484F}"/>
                  </a:ext>
                </a:extLst>
              </p:cNvPr>
              <p:cNvGrpSpPr/>
              <p:nvPr/>
            </p:nvGrpSpPr>
            <p:grpSpPr>
              <a:xfrm>
                <a:off x="497151" y="2050742"/>
                <a:ext cx="5736184" cy="2726272"/>
                <a:chOff x="417252" y="2379216"/>
                <a:chExt cx="5736184" cy="2726272"/>
              </a:xfrm>
            </p:grpSpPr>
            <p:sp>
              <p:nvSpPr>
                <p:cNvPr id="1025" name="TextBox 47">
                  <a:extLst>
                    <a:ext uri="{FF2B5EF4-FFF2-40B4-BE49-F238E27FC236}">
                      <a16:creationId xmlns:a16="http://schemas.microsoft.com/office/drawing/2014/main" id="{E82E4C22-3DED-6CF5-5DC8-879747ACB0B1}"/>
                    </a:ext>
                  </a:extLst>
                </p:cNvPr>
                <p:cNvSpPr txBox="1"/>
                <p:nvPr/>
              </p:nvSpPr>
              <p:spPr>
                <a:xfrm>
                  <a:off x="417252" y="3204764"/>
                  <a:ext cx="5736184" cy="19007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 fontAlgn="base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2400" i="0" u="none" strike="noStrike" dirty="0">
                      <a:solidFill>
                        <a:srgbClr val="FFFFFF"/>
                      </a:solidFill>
                      <a:effectLst/>
                      <a:latin typeface="Helvetica" pitchFamily="2" charset="0"/>
                    </a:rPr>
                    <a:t>Situé à Guéret (23), </a:t>
                  </a:r>
                </a:p>
                <a:p>
                  <a:pPr algn="ctr" rtl="0" fontAlgn="base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2400" i="0" u="none" strike="noStrike" dirty="0">
                      <a:solidFill>
                        <a:srgbClr val="FFFFFF"/>
                      </a:solidFill>
                      <a:effectLst/>
                      <a:latin typeface="Helvetica" pitchFamily="2" charset="0"/>
                    </a:rPr>
                    <a:t>ce cinéma nous mandate car il est en </a:t>
                  </a:r>
                </a:p>
                <a:p>
                  <a:pPr algn="ctr" rtl="0" fontAlgn="base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2400" b="1" i="0" strike="noStrike" dirty="0">
                      <a:solidFill>
                        <a:srgbClr val="FF0000"/>
                      </a:solidFill>
                      <a:effectLst/>
                      <a:latin typeface="Helvetica" pitchFamily="2" charset="0"/>
                    </a:rPr>
                    <a:t>perte de vitesse</a:t>
                  </a:r>
                  <a:r>
                    <a:rPr lang="fr-FR" sz="2400" b="1" i="0" strike="noStrike" dirty="0">
                      <a:solidFill>
                        <a:srgbClr val="FFFFFF"/>
                      </a:solidFill>
                      <a:effectLst/>
                      <a:latin typeface="Helvetica" pitchFamily="2" charset="0"/>
                    </a:rPr>
                    <a:t> </a:t>
                  </a:r>
                  <a:r>
                    <a:rPr lang="fr-FR" sz="2400" dirty="0">
                      <a:solidFill>
                        <a:srgbClr val="FFFFFF"/>
                      </a:solidFill>
                      <a:latin typeface="Helvetica" pitchFamily="2" charset="0"/>
                    </a:rPr>
                    <a:t>économique</a:t>
                  </a:r>
                  <a:endParaRPr lang="fr-FR" sz="2400" i="0" u="none" strike="noStrike" dirty="0">
                    <a:solidFill>
                      <a:srgbClr val="FFFFFF"/>
                    </a:solidFill>
                    <a:effectLst/>
                    <a:latin typeface="Helvetica" pitchFamily="2" charset="0"/>
                  </a:endParaRPr>
                </a:p>
                <a:p>
                  <a:pPr algn="ctr" rtl="0" fontAlgn="base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br>
                    <a:rPr lang="fr-FR" sz="2400" dirty="0">
                      <a:effectLst/>
                      <a:latin typeface="Helvetica" pitchFamily="2" charset="0"/>
                    </a:rPr>
                  </a:br>
                  <a:r>
                    <a:rPr lang="fr-FR" sz="2400" i="0" u="none" strike="noStrike" dirty="0">
                      <a:solidFill>
                        <a:srgbClr val="FFFFFF"/>
                      </a:solidFill>
                      <a:effectLst/>
                      <a:latin typeface="Helvetica" pitchFamily="2" charset="0"/>
                    </a:rPr>
                    <a:t>Il entame sa </a:t>
                  </a:r>
                  <a:r>
                    <a:rPr lang="fr-FR" sz="2400" b="1" i="0" strike="noStrike" dirty="0">
                      <a:solidFill>
                        <a:srgbClr val="FF0000"/>
                      </a:solidFill>
                      <a:effectLst/>
                      <a:latin typeface="Helvetica" pitchFamily="2" charset="0"/>
                    </a:rPr>
                    <a:t>reconversion digitale</a:t>
                  </a:r>
                </a:p>
                <a:p>
                  <a:pPr algn="ctr" rtl="0" fontAlgn="base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2400" i="0" u="none" strike="noStrike" dirty="0">
                      <a:solidFill>
                        <a:srgbClr val="FFFFFF"/>
                      </a:solidFill>
                      <a:effectLst/>
                      <a:latin typeface="Helvetica" pitchFamily="2" charset="0"/>
                    </a:rPr>
                    <a:t>en créant un site Internet pour nos chers Creusois</a:t>
                  </a:r>
                </a:p>
                <a:p>
                  <a:pPr algn="ctr"/>
                  <a:endPara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27" name="Grupo 20">
                  <a:extLst>
                    <a:ext uri="{FF2B5EF4-FFF2-40B4-BE49-F238E27FC236}">
                      <a16:creationId xmlns:a16="http://schemas.microsoft.com/office/drawing/2014/main" id="{F102C40C-D533-F079-2BAD-84063B89921F}"/>
                    </a:ext>
                  </a:extLst>
                </p:cNvPr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1035" name="Rectangle 1">
                    <a:extLst>
                      <a:ext uri="{FF2B5EF4-FFF2-40B4-BE49-F238E27FC236}">
                        <a16:creationId xmlns:a16="http://schemas.microsoft.com/office/drawing/2014/main" id="{7A4DA3F4-F27E-3E7D-DC86-489FE5B6469C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6" name="Rectangle 2">
                    <a:extLst>
                      <a:ext uri="{FF2B5EF4-FFF2-40B4-BE49-F238E27FC236}">
                        <a16:creationId xmlns:a16="http://schemas.microsoft.com/office/drawing/2014/main" id="{A630BB21-302E-DC7F-E83A-A8F41745C577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7" name="Parallelogram 3">
                    <a:extLst>
                      <a:ext uri="{FF2B5EF4-FFF2-40B4-BE49-F238E27FC236}">
                        <a16:creationId xmlns:a16="http://schemas.microsoft.com/office/drawing/2014/main" id="{0F91F8A3-7907-797C-4F1A-8E00B3B8A7F5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29" name="TextBox 3">
                  <a:extLst>
                    <a:ext uri="{FF2B5EF4-FFF2-40B4-BE49-F238E27FC236}">
                      <a16:creationId xmlns:a16="http://schemas.microsoft.com/office/drawing/2014/main" id="{0B19491F-2595-D018-1D21-21AC189A2DF2}"/>
                    </a:ext>
                  </a:extLst>
                </p:cNvPr>
                <p:cNvSpPr txBox="1"/>
                <p:nvPr/>
              </p:nvSpPr>
              <p:spPr>
                <a:xfrm>
                  <a:off x="949599" y="2388596"/>
                  <a:ext cx="5027295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Notre Client : LE “Ciné’Creuse”</a:t>
                  </a:r>
                  <a:endParaRPr lang="en-US" sz="3600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</p:grpSp>
          <p:sp>
            <p:nvSpPr>
              <p:cNvPr id="60" name="Rectángulo redondeado 6">
                <a:extLst>
                  <a:ext uri="{FF2B5EF4-FFF2-40B4-BE49-F238E27FC236}">
                    <a16:creationId xmlns:a16="http://schemas.microsoft.com/office/drawing/2014/main" id="{3EE82DAA-BE56-64BF-022D-678DB266708A}"/>
                  </a:ext>
                </a:extLst>
              </p:cNvPr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1" name="Elipse 7">
                <a:extLst>
                  <a:ext uri="{FF2B5EF4-FFF2-40B4-BE49-F238E27FC236}">
                    <a16:creationId xmlns:a16="http://schemas.microsoft.com/office/drawing/2014/main" id="{F871907C-7B34-DD16-CF57-29C1FDFFE1DF}"/>
                  </a:ext>
                </a:extLst>
              </p:cNvPr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62" name="Elipse 33">
                <a:extLst>
                  <a:ext uri="{FF2B5EF4-FFF2-40B4-BE49-F238E27FC236}">
                    <a16:creationId xmlns:a16="http://schemas.microsoft.com/office/drawing/2014/main" id="{A04387BD-F922-E56B-73EA-C5126C131DD4}"/>
                  </a:ext>
                </a:extLst>
              </p:cNvPr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3" name="Imagen 12">
                <a:extLst>
                  <a:ext uri="{FF2B5EF4-FFF2-40B4-BE49-F238E27FC236}">
                    <a16:creationId xmlns:a16="http://schemas.microsoft.com/office/drawing/2014/main" id="{32CE4F18-34BC-6E79-BA8A-6CEB99661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01419AF8-69BF-147E-80BA-DDEC4C68B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CuadroTexto 1">
              <a:extLst>
                <a:ext uri="{FF2B5EF4-FFF2-40B4-BE49-F238E27FC236}">
                  <a16:creationId xmlns:a16="http://schemas.microsoft.com/office/drawing/2014/main" id="{0CA51DD2-7101-6F68-1EF2-3C62DED39716}"/>
                </a:ext>
              </a:extLst>
            </p:cNvPr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pic>
        <p:nvPicPr>
          <p:cNvPr id="1039" name="Image 1038">
            <a:extLst>
              <a:ext uri="{FF2B5EF4-FFF2-40B4-BE49-F238E27FC236}">
                <a16:creationId xmlns:a16="http://schemas.microsoft.com/office/drawing/2014/main" id="{1689DA82-915D-3CF2-F2C7-DD513B527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53" y="3343656"/>
            <a:ext cx="2001924" cy="1100395"/>
          </a:xfrm>
          <a:prstGeom prst="rect">
            <a:avLst/>
          </a:prstGeom>
          <a:effectLst>
            <a:softEdge rad="160946"/>
          </a:effectLst>
        </p:spPr>
      </p:pic>
      <p:sp>
        <p:nvSpPr>
          <p:cNvPr id="1041" name="ZoneTexte 1040">
            <a:extLst>
              <a:ext uri="{FF2B5EF4-FFF2-40B4-BE49-F238E27FC236}">
                <a16:creationId xmlns:a16="http://schemas.microsoft.com/office/drawing/2014/main" id="{348D0E60-7686-DB1A-9E1F-F864E460B8E1}"/>
              </a:ext>
            </a:extLst>
          </p:cNvPr>
          <p:cNvSpPr txBox="1"/>
          <p:nvPr/>
        </p:nvSpPr>
        <p:spPr>
          <a:xfrm>
            <a:off x="2220902" y="61534"/>
            <a:ext cx="81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  <a:latin typeface="Helvetica" pitchFamily="2" charset="0"/>
              </a:rPr>
              <a:t>01 – NOTRE PRESENTATION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2E4382-C0D2-5CDF-81EC-DEE1D298D920}"/>
              </a:ext>
            </a:extLst>
          </p:cNvPr>
          <p:cNvSpPr txBox="1"/>
          <p:nvPr/>
        </p:nvSpPr>
        <p:spPr>
          <a:xfrm>
            <a:off x="11850130" y="6283127"/>
            <a:ext cx="2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7960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9">
            <a:extLst>
              <a:ext uri="{FF2B5EF4-FFF2-40B4-BE49-F238E27FC236}">
                <a16:creationId xmlns:a16="http://schemas.microsoft.com/office/drawing/2014/main" id="{702AA610-6D5B-2192-D061-971D2154C514}"/>
              </a:ext>
            </a:extLst>
          </p:cNvPr>
          <p:cNvGrpSpPr/>
          <p:nvPr/>
        </p:nvGrpSpPr>
        <p:grpSpPr>
          <a:xfrm>
            <a:off x="304344" y="1504603"/>
            <a:ext cx="9498506" cy="5017179"/>
            <a:chOff x="497151" y="2050742"/>
            <a:chExt cx="6239110" cy="3561425"/>
          </a:xfrm>
        </p:grpSpPr>
        <p:grpSp>
          <p:nvGrpSpPr>
            <p:cNvPr id="3" name="Grupo 13">
              <a:extLst>
                <a:ext uri="{FF2B5EF4-FFF2-40B4-BE49-F238E27FC236}">
                  <a16:creationId xmlns:a16="http://schemas.microsoft.com/office/drawing/2014/main" id="{604213D0-5E4D-152D-49A8-A88C03FE4340}"/>
                </a:ext>
              </a:extLst>
            </p:cNvPr>
            <p:cNvGrpSpPr/>
            <p:nvPr/>
          </p:nvGrpSpPr>
          <p:grpSpPr>
            <a:xfrm>
              <a:off x="497151" y="2050742"/>
              <a:ext cx="6239110" cy="3561425"/>
              <a:chOff x="497151" y="2050742"/>
              <a:chExt cx="6239110" cy="3561425"/>
            </a:xfrm>
          </p:grpSpPr>
          <p:grpSp>
            <p:nvGrpSpPr>
              <p:cNvPr id="6" name="Grupo 5">
                <a:extLst>
                  <a:ext uri="{FF2B5EF4-FFF2-40B4-BE49-F238E27FC236}">
                    <a16:creationId xmlns:a16="http://schemas.microsoft.com/office/drawing/2014/main" id="{ADCE9EB4-FA51-86AE-D2FC-E677EF07CAE4}"/>
                  </a:ext>
                </a:extLst>
              </p:cNvPr>
              <p:cNvGrpSpPr/>
              <p:nvPr/>
            </p:nvGrpSpPr>
            <p:grpSpPr>
              <a:xfrm>
                <a:off x="497151" y="2050742"/>
                <a:ext cx="6239110" cy="1255611"/>
                <a:chOff x="417252" y="2379216"/>
                <a:chExt cx="6239110" cy="1255611"/>
              </a:xfrm>
            </p:grpSpPr>
            <p:sp>
              <p:nvSpPr>
                <p:cNvPr id="12" name="TextBox 47">
                  <a:extLst>
                    <a:ext uri="{FF2B5EF4-FFF2-40B4-BE49-F238E27FC236}">
                      <a16:creationId xmlns:a16="http://schemas.microsoft.com/office/drawing/2014/main" id="{ECE1F0FD-4067-9EEF-2807-972AA231466A}"/>
                    </a:ext>
                  </a:extLst>
                </p:cNvPr>
                <p:cNvSpPr txBox="1"/>
                <p:nvPr/>
              </p:nvSpPr>
              <p:spPr>
                <a:xfrm>
                  <a:off x="417252" y="3307116"/>
                  <a:ext cx="6239110" cy="327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" name="Grupo 20">
                  <a:extLst>
                    <a:ext uri="{FF2B5EF4-FFF2-40B4-BE49-F238E27FC236}">
                      <a16:creationId xmlns:a16="http://schemas.microsoft.com/office/drawing/2014/main" id="{436F998F-C039-3EEC-5625-FA4E9AF1B8F5}"/>
                    </a:ext>
                  </a:extLst>
                </p:cNvPr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16" name="Rectangle 1">
                    <a:extLst>
                      <a:ext uri="{FF2B5EF4-FFF2-40B4-BE49-F238E27FC236}">
                        <a16:creationId xmlns:a16="http://schemas.microsoft.com/office/drawing/2014/main" id="{074E0AD9-7466-1ED7-85DC-44D43525F4F1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2">
                    <a:extLst>
                      <a:ext uri="{FF2B5EF4-FFF2-40B4-BE49-F238E27FC236}">
                        <a16:creationId xmlns:a16="http://schemas.microsoft.com/office/drawing/2014/main" id="{6FEFC318-B0E0-20E5-F149-1582BFA31ED4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Parallelogram 3">
                    <a:extLst>
                      <a:ext uri="{FF2B5EF4-FFF2-40B4-BE49-F238E27FC236}">
                        <a16:creationId xmlns:a16="http://schemas.microsoft.com/office/drawing/2014/main" id="{5FDD26E2-09F5-B7C1-1984-4D7BC61492DC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5" name="TextBox 3">
                  <a:extLst>
                    <a:ext uri="{FF2B5EF4-FFF2-40B4-BE49-F238E27FC236}">
                      <a16:creationId xmlns:a16="http://schemas.microsoft.com/office/drawing/2014/main" id="{F59526C9-76F6-40D8-46E6-C7F6D696FF09}"/>
                    </a:ext>
                  </a:extLst>
                </p:cNvPr>
                <p:cNvSpPr txBox="1"/>
                <p:nvPr/>
              </p:nvSpPr>
              <p:spPr>
                <a:xfrm>
                  <a:off x="949599" y="2388596"/>
                  <a:ext cx="5027295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Les Attentes :</a:t>
                  </a:r>
                  <a:endParaRPr lang="en-US" sz="3600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</p:grpSp>
          <p:sp>
            <p:nvSpPr>
              <p:cNvPr id="7" name="Rectángulo redondeado 6">
                <a:extLst>
                  <a:ext uri="{FF2B5EF4-FFF2-40B4-BE49-F238E27FC236}">
                    <a16:creationId xmlns:a16="http://schemas.microsoft.com/office/drawing/2014/main" id="{FBFA317F-330E-47E9-FC39-4A0A964CEE8D}"/>
                  </a:ext>
                </a:extLst>
              </p:cNvPr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76C2E032-F6D2-171C-D829-9E23634C2931}"/>
                  </a:ext>
                </a:extLst>
              </p:cNvPr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10" name="Elipse 33">
                <a:extLst>
                  <a:ext uri="{FF2B5EF4-FFF2-40B4-BE49-F238E27FC236}">
                    <a16:creationId xmlns:a16="http://schemas.microsoft.com/office/drawing/2014/main" id="{AF7DB5B7-0990-B80F-0F3D-48B362D63834}"/>
                  </a:ext>
                </a:extLst>
              </p:cNvPr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Imagen 12">
                <a:extLst>
                  <a:ext uri="{FF2B5EF4-FFF2-40B4-BE49-F238E27FC236}">
                    <a16:creationId xmlns:a16="http://schemas.microsoft.com/office/drawing/2014/main" id="{191BD138-1E12-BC77-61CC-ABBA292D9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4FC315B6-0CD2-2FB2-230D-3F6ADB063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CuadroTexto 1">
              <a:extLst>
                <a:ext uri="{FF2B5EF4-FFF2-40B4-BE49-F238E27FC236}">
                  <a16:creationId xmlns:a16="http://schemas.microsoft.com/office/drawing/2014/main" id="{2E08C8FA-0149-1EE4-7306-6F4E795CC5F2}"/>
                </a:ext>
              </a:extLst>
            </p:cNvPr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72C281D9-C85C-9AEE-102F-99229FF7AC6C}"/>
              </a:ext>
            </a:extLst>
          </p:cNvPr>
          <p:cNvSpPr txBox="1"/>
          <p:nvPr/>
        </p:nvSpPr>
        <p:spPr>
          <a:xfrm>
            <a:off x="2220902" y="61534"/>
            <a:ext cx="81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  <a:latin typeface="Helvetica" pitchFamily="2" charset="0"/>
              </a:rPr>
              <a:t>01 – NOTRE PRESENTATION :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B9FCF906-25FE-4D17-476E-891CA6B1AF37}"/>
              </a:ext>
            </a:extLst>
          </p:cNvPr>
          <p:cNvSpPr txBox="1"/>
          <p:nvPr/>
        </p:nvSpPr>
        <p:spPr>
          <a:xfrm>
            <a:off x="683333" y="2371082"/>
            <a:ext cx="115833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Helvetica" pitchFamily="2" charset="0"/>
                <a:cs typeface="Arial" panose="020B0604020202020204" pitchFamily="34" charset="0"/>
              </a:rPr>
              <a:t>Visualisations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d’un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échantillon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statistiques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, par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exemple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: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Films 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Acteurs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Producteurs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Durée de film 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etc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Moteur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de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Helvetica" pitchFamily="2" charset="0"/>
                <a:cs typeface="Arial" panose="020B0604020202020204" pitchFamily="34" charset="0"/>
              </a:rPr>
              <a:t>recommandations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 films pour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l’utilisateur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11DB2D-D79B-5A40-6E1F-96923D6788F1}"/>
              </a:ext>
            </a:extLst>
          </p:cNvPr>
          <p:cNvSpPr txBox="1"/>
          <p:nvPr/>
        </p:nvSpPr>
        <p:spPr>
          <a:xfrm>
            <a:off x="11850130" y="6283127"/>
            <a:ext cx="2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0592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E0B22B7-664F-CE40-E53D-584FBD3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" y="47038"/>
            <a:ext cx="664131" cy="5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9">
            <a:extLst>
              <a:ext uri="{FF2B5EF4-FFF2-40B4-BE49-F238E27FC236}">
                <a16:creationId xmlns:a16="http://schemas.microsoft.com/office/drawing/2014/main" id="{702AA610-6D5B-2192-D061-971D2154C514}"/>
              </a:ext>
            </a:extLst>
          </p:cNvPr>
          <p:cNvGrpSpPr/>
          <p:nvPr/>
        </p:nvGrpSpPr>
        <p:grpSpPr>
          <a:xfrm>
            <a:off x="101279" y="1400152"/>
            <a:ext cx="9498506" cy="4907095"/>
            <a:chOff x="497151" y="2050742"/>
            <a:chExt cx="6239110" cy="3483282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ADCE9EB4-FA51-86AE-D2FC-E677EF07CAE4}"/>
                </a:ext>
              </a:extLst>
            </p:cNvPr>
            <p:cNvGrpSpPr/>
            <p:nvPr/>
          </p:nvGrpSpPr>
          <p:grpSpPr>
            <a:xfrm>
              <a:off x="497151" y="2050742"/>
              <a:ext cx="6239110" cy="1255611"/>
              <a:chOff x="417252" y="2379216"/>
              <a:chExt cx="6239110" cy="1255611"/>
            </a:xfrm>
          </p:grpSpPr>
          <p:sp>
            <p:nvSpPr>
              <p:cNvPr id="12" name="TextBox 47">
                <a:extLst>
                  <a:ext uri="{FF2B5EF4-FFF2-40B4-BE49-F238E27FC236}">
                    <a16:creationId xmlns:a16="http://schemas.microsoft.com/office/drawing/2014/main" id="{ECE1F0FD-4067-9EEF-2807-972AA231466A}"/>
                  </a:ext>
                </a:extLst>
              </p:cNvPr>
              <p:cNvSpPr txBox="1"/>
              <p:nvPr/>
            </p:nvSpPr>
            <p:spPr>
              <a:xfrm>
                <a:off x="417252" y="3307116"/>
                <a:ext cx="6239110" cy="32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upo 20">
                <a:extLst>
                  <a:ext uri="{FF2B5EF4-FFF2-40B4-BE49-F238E27FC236}">
                    <a16:creationId xmlns:a16="http://schemas.microsoft.com/office/drawing/2014/main" id="{436F998F-C039-3EEC-5625-FA4E9AF1B8F5}"/>
                  </a:ext>
                </a:extLst>
              </p:cNvPr>
              <p:cNvGrpSpPr/>
              <p:nvPr/>
            </p:nvGrpSpPr>
            <p:grpSpPr>
              <a:xfrm>
                <a:off x="516062" y="2379216"/>
                <a:ext cx="300259" cy="406668"/>
                <a:chOff x="4333460" y="1249016"/>
                <a:chExt cx="3219131" cy="4359967"/>
              </a:xfrm>
            </p:grpSpPr>
            <p:sp>
              <p:nvSpPr>
                <p:cNvPr id="16" name="Rectangle 1">
                  <a:extLst>
                    <a:ext uri="{FF2B5EF4-FFF2-40B4-BE49-F238E27FC236}">
                      <a16:creationId xmlns:a16="http://schemas.microsoft.com/office/drawing/2014/main" id="{074E0AD9-7466-1ED7-85DC-44D43525F4F1}"/>
                    </a:ext>
                  </a:extLst>
                </p:cNvPr>
                <p:cNvSpPr/>
                <p:nvPr/>
              </p:nvSpPr>
              <p:spPr>
                <a:xfrm>
                  <a:off x="4333460" y="1249018"/>
                  <a:ext cx="1003471" cy="435996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6FEFC318-B0E0-20E5-F149-1582BFA31ED4}"/>
                    </a:ext>
                  </a:extLst>
                </p:cNvPr>
                <p:cNvSpPr/>
                <p:nvPr/>
              </p:nvSpPr>
              <p:spPr>
                <a:xfrm>
                  <a:off x="6549120" y="1249016"/>
                  <a:ext cx="1003471" cy="435996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Parallelogram 3">
                  <a:extLst>
                    <a:ext uri="{FF2B5EF4-FFF2-40B4-BE49-F238E27FC236}">
                      <a16:creationId xmlns:a16="http://schemas.microsoft.com/office/drawing/2014/main" id="{5FDD26E2-09F5-B7C1-1984-4D7BC61492DC}"/>
                    </a:ext>
                  </a:extLst>
                </p:cNvPr>
                <p:cNvSpPr/>
                <p:nvPr/>
              </p:nvSpPr>
              <p:spPr>
                <a:xfrm flipH="1">
                  <a:off x="4333460" y="1249016"/>
                  <a:ext cx="3219131" cy="4359967"/>
                </a:xfrm>
                <a:prstGeom prst="parallelogram">
                  <a:avLst>
                    <a:gd name="adj" fmla="val 6576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TextBox 3">
                <a:extLst>
                  <a:ext uri="{FF2B5EF4-FFF2-40B4-BE49-F238E27FC236}">
                    <a16:creationId xmlns:a16="http://schemas.microsoft.com/office/drawing/2014/main" id="{F59526C9-76F6-40D8-46E6-C7F6D696FF09}"/>
                  </a:ext>
                </a:extLst>
              </p:cNvPr>
              <p:cNvSpPr txBox="1"/>
              <p:nvPr/>
            </p:nvSpPr>
            <p:spPr>
              <a:xfrm>
                <a:off x="949599" y="2388596"/>
                <a:ext cx="5027295" cy="4037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rPr>
                  <a:t>Notre Organisation :</a:t>
                </a:r>
                <a:endParaRPr lang="en-US" sz="3600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endParaRPr>
              </a:p>
            </p:txBody>
          </p:sp>
        </p:grp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4FC315B6-0CD2-2FB2-230D-3F6ADB063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oogle Shape;344;p24">
            <a:extLst>
              <a:ext uri="{FF2B5EF4-FFF2-40B4-BE49-F238E27FC236}">
                <a16:creationId xmlns:a16="http://schemas.microsoft.com/office/drawing/2014/main" id="{1466A15B-AFFF-8254-6E7A-510AC1764721}"/>
              </a:ext>
            </a:extLst>
          </p:cNvPr>
          <p:cNvGrpSpPr/>
          <p:nvPr/>
        </p:nvGrpSpPr>
        <p:grpSpPr>
          <a:xfrm>
            <a:off x="167315" y="2529293"/>
            <a:ext cx="11657173" cy="3847129"/>
            <a:chOff x="627505" y="1041869"/>
            <a:chExt cx="7756957" cy="2919125"/>
          </a:xfrm>
        </p:grpSpPr>
        <p:grpSp>
          <p:nvGrpSpPr>
            <p:cNvPr id="24" name="Google Shape;345;p24">
              <a:extLst>
                <a:ext uri="{FF2B5EF4-FFF2-40B4-BE49-F238E27FC236}">
                  <a16:creationId xmlns:a16="http://schemas.microsoft.com/office/drawing/2014/main" id="{C0BE5B9A-FA36-AB89-D351-969B76AD5F51}"/>
                </a:ext>
              </a:extLst>
            </p:cNvPr>
            <p:cNvGrpSpPr/>
            <p:nvPr/>
          </p:nvGrpSpPr>
          <p:grpSpPr>
            <a:xfrm>
              <a:off x="4916376" y="1041869"/>
              <a:ext cx="1543386" cy="1500432"/>
              <a:chOff x="4916376" y="1041869"/>
              <a:chExt cx="1543386" cy="1500432"/>
            </a:xfrm>
          </p:grpSpPr>
          <p:sp>
            <p:nvSpPr>
              <p:cNvPr id="56" name="Google Shape;346;p24">
                <a:extLst>
                  <a:ext uri="{FF2B5EF4-FFF2-40B4-BE49-F238E27FC236}">
                    <a16:creationId xmlns:a16="http://schemas.microsoft.com/office/drawing/2014/main" id="{A27B1CF8-0A46-5E53-6066-54E1A25489D1}"/>
                  </a:ext>
                </a:extLst>
              </p:cNvPr>
              <p:cNvSpPr/>
              <p:nvPr/>
            </p:nvSpPr>
            <p:spPr>
              <a:xfrm>
                <a:off x="4916376" y="1500495"/>
                <a:ext cx="386418" cy="698424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25642" extrusionOk="0">
                    <a:moveTo>
                      <a:pt x="9047" y="1"/>
                    </a:moveTo>
                    <a:cubicBezTo>
                      <a:pt x="8030" y="108"/>
                      <a:pt x="7040" y="348"/>
                      <a:pt x="6023" y="563"/>
                    </a:cubicBezTo>
                    <a:cubicBezTo>
                      <a:pt x="5487" y="670"/>
                      <a:pt x="5032" y="777"/>
                      <a:pt x="4470" y="1018"/>
                    </a:cubicBezTo>
                    <a:cubicBezTo>
                      <a:pt x="3908" y="1125"/>
                      <a:pt x="3480" y="1339"/>
                      <a:pt x="2918" y="1553"/>
                    </a:cubicBezTo>
                    <a:cubicBezTo>
                      <a:pt x="0" y="9476"/>
                      <a:pt x="1124" y="18629"/>
                      <a:pt x="5701" y="25642"/>
                    </a:cubicBezTo>
                    <a:cubicBezTo>
                      <a:pt x="6371" y="23528"/>
                      <a:pt x="7147" y="21627"/>
                      <a:pt x="8271" y="19861"/>
                    </a:cubicBezTo>
                    <a:cubicBezTo>
                      <a:pt x="9783" y="20183"/>
                      <a:pt x="11294" y="20339"/>
                      <a:pt x="12760" y="20339"/>
                    </a:cubicBezTo>
                    <a:cubicBezTo>
                      <a:pt x="13241" y="20339"/>
                      <a:pt x="13717" y="20322"/>
                      <a:pt x="14186" y="20289"/>
                    </a:cubicBezTo>
                    <a:cubicBezTo>
                      <a:pt x="12714" y="18067"/>
                      <a:pt x="11724" y="15498"/>
                      <a:pt x="11510" y="12821"/>
                    </a:cubicBezTo>
                    <a:cubicBezTo>
                      <a:pt x="11269" y="11483"/>
                      <a:pt x="11376" y="10145"/>
                      <a:pt x="11376" y="8806"/>
                    </a:cubicBezTo>
                    <a:cubicBezTo>
                      <a:pt x="11510" y="8485"/>
                      <a:pt x="11510" y="8137"/>
                      <a:pt x="11617" y="7816"/>
                    </a:cubicBezTo>
                    <a:lnTo>
                      <a:pt x="11724" y="7254"/>
                    </a:lnTo>
                    <a:cubicBezTo>
                      <a:pt x="11724" y="7147"/>
                      <a:pt x="11724" y="6906"/>
                      <a:pt x="11831" y="6799"/>
                    </a:cubicBezTo>
                    <a:lnTo>
                      <a:pt x="12045" y="5809"/>
                    </a:lnTo>
                    <a:cubicBezTo>
                      <a:pt x="12045" y="5702"/>
                      <a:pt x="12179" y="5461"/>
                      <a:pt x="12179" y="5354"/>
                    </a:cubicBezTo>
                    <a:lnTo>
                      <a:pt x="12393" y="4899"/>
                    </a:lnTo>
                    <a:cubicBezTo>
                      <a:pt x="12045" y="4577"/>
                      <a:pt x="11724" y="4122"/>
                      <a:pt x="11376" y="3801"/>
                    </a:cubicBezTo>
                    <a:cubicBezTo>
                      <a:pt x="11162" y="3346"/>
                      <a:pt x="10840" y="3025"/>
                      <a:pt x="10599" y="2570"/>
                    </a:cubicBezTo>
                    <a:cubicBezTo>
                      <a:pt x="10037" y="1794"/>
                      <a:pt x="9502" y="884"/>
                      <a:pt x="9047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47;p24">
                <a:extLst>
                  <a:ext uri="{FF2B5EF4-FFF2-40B4-BE49-F238E27FC236}">
                    <a16:creationId xmlns:a16="http://schemas.microsoft.com/office/drawing/2014/main" id="{F57DB5F8-C2E5-3D98-4A4C-25D8853F5E0D}"/>
                  </a:ext>
                </a:extLst>
              </p:cNvPr>
              <p:cNvSpPr/>
              <p:nvPr/>
            </p:nvSpPr>
            <p:spPr>
              <a:xfrm>
                <a:off x="5043957" y="1050694"/>
                <a:ext cx="659801" cy="513972"/>
              </a:xfrm>
              <a:custGeom>
                <a:avLst/>
                <a:gdLst/>
                <a:ahLst/>
                <a:cxnLst/>
                <a:rect l="l" t="t" r="r" b="b"/>
                <a:pathLst>
                  <a:path w="24224" h="18870" extrusionOk="0">
                    <a:moveTo>
                      <a:pt x="19860" y="0"/>
                    </a:moveTo>
                    <a:cubicBezTo>
                      <a:pt x="11509" y="1338"/>
                      <a:pt x="4015" y="6692"/>
                      <a:pt x="0" y="14052"/>
                    </a:cubicBezTo>
                    <a:cubicBezTo>
                      <a:pt x="1827" y="13704"/>
                      <a:pt x="3495" y="13480"/>
                      <a:pt x="5191" y="13480"/>
                    </a:cubicBezTo>
                    <a:cubicBezTo>
                      <a:pt x="5582" y="13480"/>
                      <a:pt x="5974" y="13492"/>
                      <a:pt x="6370" y="13517"/>
                    </a:cubicBezTo>
                    <a:cubicBezTo>
                      <a:pt x="6933" y="15524"/>
                      <a:pt x="7816" y="17291"/>
                      <a:pt x="8833" y="18870"/>
                    </a:cubicBezTo>
                    <a:cubicBezTo>
                      <a:pt x="10037" y="16515"/>
                      <a:pt x="11938" y="14507"/>
                      <a:pt x="14052" y="12955"/>
                    </a:cubicBezTo>
                    <a:cubicBezTo>
                      <a:pt x="16301" y="11376"/>
                      <a:pt x="18736" y="10278"/>
                      <a:pt x="21413" y="9930"/>
                    </a:cubicBezTo>
                    <a:cubicBezTo>
                      <a:pt x="21761" y="9047"/>
                      <a:pt x="22216" y="8164"/>
                      <a:pt x="22644" y="7254"/>
                    </a:cubicBezTo>
                    <a:cubicBezTo>
                      <a:pt x="23099" y="6370"/>
                      <a:pt x="23554" y="5594"/>
                      <a:pt x="24223" y="4684"/>
                    </a:cubicBezTo>
                    <a:cubicBezTo>
                      <a:pt x="23554" y="3908"/>
                      <a:pt x="22885" y="3025"/>
                      <a:pt x="22216" y="2248"/>
                    </a:cubicBezTo>
                    <a:cubicBezTo>
                      <a:pt x="21547" y="1472"/>
                      <a:pt x="20744" y="803"/>
                      <a:pt x="1986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48;p24">
                <a:extLst>
                  <a:ext uri="{FF2B5EF4-FFF2-40B4-BE49-F238E27FC236}">
                    <a16:creationId xmlns:a16="http://schemas.microsoft.com/office/drawing/2014/main" id="{058B9040-63D2-9D05-DD03-903EA8CF2B7C}"/>
                  </a:ext>
                </a:extLst>
              </p:cNvPr>
              <p:cNvSpPr/>
              <p:nvPr/>
            </p:nvSpPr>
            <p:spPr>
              <a:xfrm>
                <a:off x="5703731" y="1041869"/>
                <a:ext cx="594894" cy="458652"/>
              </a:xfrm>
              <a:custGeom>
                <a:avLst/>
                <a:gdLst/>
                <a:ahLst/>
                <a:cxnLst/>
                <a:rect l="l" t="t" r="r" b="b"/>
                <a:pathLst>
                  <a:path w="21841" h="16839" extrusionOk="0">
                    <a:moveTo>
                      <a:pt x="318" y="1"/>
                    </a:moveTo>
                    <a:cubicBezTo>
                      <a:pt x="212" y="1"/>
                      <a:pt x="106" y="2"/>
                      <a:pt x="0" y="3"/>
                    </a:cubicBezTo>
                    <a:cubicBezTo>
                      <a:pt x="669" y="779"/>
                      <a:pt x="1338" y="1796"/>
                      <a:pt x="1874" y="2572"/>
                    </a:cubicBezTo>
                    <a:cubicBezTo>
                      <a:pt x="2222" y="3001"/>
                      <a:pt x="2436" y="3456"/>
                      <a:pt x="2784" y="3911"/>
                    </a:cubicBezTo>
                    <a:cubicBezTo>
                      <a:pt x="2998" y="4339"/>
                      <a:pt x="3212" y="4794"/>
                      <a:pt x="3453" y="5249"/>
                    </a:cubicBezTo>
                    <a:cubicBezTo>
                      <a:pt x="3105" y="5677"/>
                      <a:pt x="2784" y="6025"/>
                      <a:pt x="2436" y="6346"/>
                    </a:cubicBezTo>
                    <a:cubicBezTo>
                      <a:pt x="2115" y="6801"/>
                      <a:pt x="1767" y="7149"/>
                      <a:pt x="1553" y="7578"/>
                    </a:cubicBezTo>
                    <a:cubicBezTo>
                      <a:pt x="991" y="8354"/>
                      <a:pt x="428" y="9157"/>
                      <a:pt x="0" y="10040"/>
                    </a:cubicBezTo>
                    <a:cubicBezTo>
                      <a:pt x="187" y="10033"/>
                      <a:pt x="373" y="10029"/>
                      <a:pt x="559" y="10029"/>
                    </a:cubicBezTo>
                    <a:cubicBezTo>
                      <a:pt x="3048" y="10029"/>
                      <a:pt x="5515" y="10688"/>
                      <a:pt x="7682" y="11833"/>
                    </a:cubicBezTo>
                    <a:cubicBezTo>
                      <a:pt x="10144" y="12931"/>
                      <a:pt x="12259" y="14617"/>
                      <a:pt x="13918" y="16839"/>
                    </a:cubicBezTo>
                    <a:cubicBezTo>
                      <a:pt x="14828" y="16731"/>
                      <a:pt x="15819" y="16624"/>
                      <a:pt x="16836" y="16517"/>
                    </a:cubicBezTo>
                    <a:cubicBezTo>
                      <a:pt x="17826" y="16517"/>
                      <a:pt x="18736" y="16624"/>
                      <a:pt x="19834" y="16731"/>
                    </a:cubicBezTo>
                    <a:cubicBezTo>
                      <a:pt x="20181" y="15848"/>
                      <a:pt x="20610" y="14831"/>
                      <a:pt x="20958" y="13841"/>
                    </a:cubicBezTo>
                    <a:cubicBezTo>
                      <a:pt x="21279" y="12824"/>
                      <a:pt x="21627" y="11833"/>
                      <a:pt x="21841" y="10709"/>
                    </a:cubicBezTo>
                    <a:cubicBezTo>
                      <a:pt x="16794" y="4103"/>
                      <a:pt x="8563" y="1"/>
                      <a:pt x="318" y="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49;p24">
                <a:extLst>
                  <a:ext uri="{FF2B5EF4-FFF2-40B4-BE49-F238E27FC236}">
                    <a16:creationId xmlns:a16="http://schemas.microsoft.com/office/drawing/2014/main" id="{5937422A-124F-4A3C-FE96-D26DC379394E}"/>
                  </a:ext>
                </a:extLst>
              </p:cNvPr>
              <p:cNvSpPr/>
              <p:nvPr/>
            </p:nvSpPr>
            <p:spPr>
              <a:xfrm>
                <a:off x="6122916" y="1430521"/>
                <a:ext cx="336846" cy="692595"/>
              </a:xfrm>
              <a:custGeom>
                <a:avLst/>
                <a:gdLst/>
                <a:ahLst/>
                <a:cxnLst/>
                <a:rect l="l" t="t" r="r" b="b"/>
                <a:pathLst>
                  <a:path w="12367" h="25428" extrusionOk="0">
                    <a:moveTo>
                      <a:pt x="8806" y="0"/>
                    </a:moveTo>
                    <a:cubicBezTo>
                      <a:pt x="8565" y="562"/>
                      <a:pt x="8351" y="1017"/>
                      <a:pt x="8137" y="1579"/>
                    </a:cubicBezTo>
                    <a:cubicBezTo>
                      <a:pt x="7896" y="2007"/>
                      <a:pt x="7682" y="2462"/>
                      <a:pt x="7468" y="3025"/>
                    </a:cubicBezTo>
                    <a:cubicBezTo>
                      <a:pt x="7227" y="3453"/>
                      <a:pt x="7013" y="3908"/>
                      <a:pt x="6692" y="4363"/>
                    </a:cubicBezTo>
                    <a:cubicBezTo>
                      <a:pt x="6558" y="4577"/>
                      <a:pt x="6451" y="4791"/>
                      <a:pt x="6344" y="5032"/>
                    </a:cubicBezTo>
                    <a:lnTo>
                      <a:pt x="5889" y="5701"/>
                    </a:lnTo>
                    <a:lnTo>
                      <a:pt x="5113" y="5460"/>
                    </a:lnTo>
                    <a:cubicBezTo>
                      <a:pt x="4899" y="5353"/>
                      <a:pt x="4684" y="5353"/>
                      <a:pt x="4444" y="5246"/>
                    </a:cubicBezTo>
                    <a:cubicBezTo>
                      <a:pt x="3881" y="5246"/>
                      <a:pt x="3453" y="5139"/>
                      <a:pt x="2891" y="5032"/>
                    </a:cubicBezTo>
                    <a:cubicBezTo>
                      <a:pt x="2436" y="5032"/>
                      <a:pt x="2008" y="4925"/>
                      <a:pt x="1446" y="4925"/>
                    </a:cubicBezTo>
                    <a:cubicBezTo>
                      <a:pt x="991" y="4791"/>
                      <a:pt x="536" y="4791"/>
                      <a:pt x="0" y="4791"/>
                    </a:cubicBezTo>
                    <a:cubicBezTo>
                      <a:pt x="2677" y="9475"/>
                      <a:pt x="2891" y="15390"/>
                      <a:pt x="777" y="20315"/>
                    </a:cubicBezTo>
                    <a:cubicBezTo>
                      <a:pt x="1339" y="21091"/>
                      <a:pt x="1874" y="21868"/>
                      <a:pt x="2329" y="22751"/>
                    </a:cubicBezTo>
                    <a:cubicBezTo>
                      <a:pt x="2677" y="23206"/>
                      <a:pt x="2891" y="23661"/>
                      <a:pt x="3105" y="24089"/>
                    </a:cubicBezTo>
                    <a:cubicBezTo>
                      <a:pt x="3346" y="24544"/>
                      <a:pt x="3453" y="24999"/>
                      <a:pt x="3667" y="25427"/>
                    </a:cubicBezTo>
                    <a:cubicBezTo>
                      <a:pt x="4229" y="25427"/>
                      <a:pt x="4684" y="25320"/>
                      <a:pt x="5220" y="25320"/>
                    </a:cubicBezTo>
                    <a:cubicBezTo>
                      <a:pt x="5782" y="25213"/>
                      <a:pt x="6344" y="25213"/>
                      <a:pt x="6799" y="25106"/>
                    </a:cubicBezTo>
                    <a:cubicBezTo>
                      <a:pt x="7789" y="24865"/>
                      <a:pt x="8913" y="24651"/>
                      <a:pt x="9904" y="24330"/>
                    </a:cubicBezTo>
                    <a:cubicBezTo>
                      <a:pt x="11590" y="20422"/>
                      <a:pt x="12366" y="16166"/>
                      <a:pt x="12152" y="12045"/>
                    </a:cubicBezTo>
                    <a:lnTo>
                      <a:pt x="12152" y="11268"/>
                    </a:lnTo>
                    <a:lnTo>
                      <a:pt x="12045" y="10492"/>
                    </a:lnTo>
                    <a:lnTo>
                      <a:pt x="11911" y="8940"/>
                    </a:lnTo>
                    <a:cubicBezTo>
                      <a:pt x="11804" y="8378"/>
                      <a:pt x="11697" y="7923"/>
                      <a:pt x="11590" y="7361"/>
                    </a:cubicBezTo>
                    <a:cubicBezTo>
                      <a:pt x="11483" y="6798"/>
                      <a:pt x="11376" y="6370"/>
                      <a:pt x="11135" y="5808"/>
                    </a:cubicBezTo>
                    <a:lnTo>
                      <a:pt x="10707" y="4363"/>
                    </a:lnTo>
                    <a:cubicBezTo>
                      <a:pt x="10573" y="3801"/>
                      <a:pt x="10359" y="3346"/>
                      <a:pt x="10145" y="2917"/>
                    </a:cubicBezTo>
                    <a:cubicBezTo>
                      <a:pt x="9690" y="1900"/>
                      <a:pt x="9368" y="910"/>
                      <a:pt x="8806" y="0"/>
                    </a:cubicBezTo>
                    <a:close/>
                  </a:path>
                </a:pathLst>
              </a:custGeom>
              <a:solidFill>
                <a:srgbClr val="B106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50;p24">
                <a:extLst>
                  <a:ext uri="{FF2B5EF4-FFF2-40B4-BE49-F238E27FC236}">
                    <a16:creationId xmlns:a16="http://schemas.microsoft.com/office/drawing/2014/main" id="{929AD42D-7320-0560-7DAB-BC628FE46345}"/>
                  </a:ext>
                </a:extLst>
              </p:cNvPr>
              <p:cNvSpPr/>
              <p:nvPr/>
            </p:nvSpPr>
            <p:spPr>
              <a:xfrm>
                <a:off x="5663637" y="2050175"/>
                <a:ext cx="674373" cy="492127"/>
              </a:xfrm>
              <a:custGeom>
                <a:avLst/>
                <a:gdLst/>
                <a:ahLst/>
                <a:cxnLst/>
                <a:rect l="l" t="t" r="r" b="b"/>
                <a:pathLst>
                  <a:path w="24759" h="18068" extrusionOk="0">
                    <a:moveTo>
                      <a:pt x="16300" y="1"/>
                    </a:moveTo>
                    <a:lnTo>
                      <a:pt x="16059" y="456"/>
                    </a:lnTo>
                    <a:cubicBezTo>
                      <a:pt x="15952" y="563"/>
                      <a:pt x="15845" y="670"/>
                      <a:pt x="15738" y="911"/>
                    </a:cubicBezTo>
                    <a:lnTo>
                      <a:pt x="15176" y="1687"/>
                    </a:lnTo>
                    <a:cubicBezTo>
                      <a:pt x="14962" y="1901"/>
                      <a:pt x="14721" y="2115"/>
                      <a:pt x="14507" y="2463"/>
                    </a:cubicBezTo>
                    <a:lnTo>
                      <a:pt x="13838" y="3132"/>
                    </a:lnTo>
                    <a:lnTo>
                      <a:pt x="13062" y="3802"/>
                    </a:lnTo>
                    <a:cubicBezTo>
                      <a:pt x="12848" y="4016"/>
                      <a:pt x="12607" y="4257"/>
                      <a:pt x="12285" y="4471"/>
                    </a:cubicBezTo>
                    <a:lnTo>
                      <a:pt x="11509" y="5033"/>
                    </a:lnTo>
                    <a:cubicBezTo>
                      <a:pt x="11268" y="5247"/>
                      <a:pt x="10947" y="5461"/>
                      <a:pt x="10706" y="5595"/>
                    </a:cubicBezTo>
                    <a:cubicBezTo>
                      <a:pt x="8378" y="7040"/>
                      <a:pt x="5808" y="7923"/>
                      <a:pt x="3132" y="8138"/>
                    </a:cubicBezTo>
                    <a:cubicBezTo>
                      <a:pt x="2355" y="9824"/>
                      <a:pt x="1338" y="11617"/>
                      <a:pt x="0" y="13169"/>
                    </a:cubicBezTo>
                    <a:cubicBezTo>
                      <a:pt x="1124" y="14829"/>
                      <a:pt x="2463" y="16515"/>
                      <a:pt x="4015" y="18068"/>
                    </a:cubicBezTo>
                    <a:cubicBezTo>
                      <a:pt x="12393" y="17291"/>
                      <a:pt x="20315" y="12500"/>
                      <a:pt x="24758" y="5354"/>
                    </a:cubicBezTo>
                    <a:lnTo>
                      <a:pt x="24758" y="5354"/>
                    </a:lnTo>
                    <a:cubicBezTo>
                      <a:pt x="24223" y="5461"/>
                      <a:pt x="23768" y="5595"/>
                      <a:pt x="23206" y="5595"/>
                    </a:cubicBezTo>
                    <a:cubicBezTo>
                      <a:pt x="22644" y="5595"/>
                      <a:pt x="22082" y="5702"/>
                      <a:pt x="21546" y="5702"/>
                    </a:cubicBezTo>
                    <a:cubicBezTo>
                      <a:pt x="20529" y="5702"/>
                      <a:pt x="19539" y="5702"/>
                      <a:pt x="18415" y="5461"/>
                    </a:cubicBezTo>
                    <a:cubicBezTo>
                      <a:pt x="18201" y="4578"/>
                      <a:pt x="17853" y="3587"/>
                      <a:pt x="17532" y="2677"/>
                    </a:cubicBezTo>
                    <a:cubicBezTo>
                      <a:pt x="17398" y="2249"/>
                      <a:pt x="17184" y="1794"/>
                      <a:pt x="16969" y="1339"/>
                    </a:cubicBezTo>
                    <a:cubicBezTo>
                      <a:pt x="16862" y="911"/>
                      <a:pt x="16514" y="456"/>
                      <a:pt x="16300" y="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351;p24">
              <a:extLst>
                <a:ext uri="{FF2B5EF4-FFF2-40B4-BE49-F238E27FC236}">
                  <a16:creationId xmlns:a16="http://schemas.microsoft.com/office/drawing/2014/main" id="{A256A784-40B5-2778-305F-A6644A54F42B}"/>
                </a:ext>
              </a:extLst>
            </p:cNvPr>
            <p:cNvGrpSpPr/>
            <p:nvPr/>
          </p:nvGrpSpPr>
          <p:grpSpPr>
            <a:xfrm>
              <a:off x="2711065" y="1211804"/>
              <a:ext cx="2788548" cy="2749190"/>
              <a:chOff x="2711065" y="1211804"/>
              <a:chExt cx="2788548" cy="2749190"/>
            </a:xfrm>
          </p:grpSpPr>
          <p:sp>
            <p:nvSpPr>
              <p:cNvPr id="52" name="Google Shape;352;p24">
                <a:extLst>
                  <a:ext uri="{FF2B5EF4-FFF2-40B4-BE49-F238E27FC236}">
                    <a16:creationId xmlns:a16="http://schemas.microsoft.com/office/drawing/2014/main" id="{C4B6C536-7365-F68B-9301-D009E91EB453}"/>
                  </a:ext>
                </a:extLst>
              </p:cNvPr>
              <p:cNvSpPr/>
              <p:nvPr/>
            </p:nvSpPr>
            <p:spPr>
              <a:xfrm>
                <a:off x="4105679" y="2879829"/>
                <a:ext cx="1229909" cy="1081165"/>
              </a:xfrm>
              <a:custGeom>
                <a:avLst/>
                <a:gdLst/>
                <a:ahLst/>
                <a:cxnLst/>
                <a:rect l="l" t="t" r="r" b="b"/>
                <a:pathLst>
                  <a:path w="45155" h="39694" extrusionOk="0">
                    <a:moveTo>
                      <a:pt x="38249" y="0"/>
                    </a:moveTo>
                    <a:cubicBezTo>
                      <a:pt x="34020" y="1445"/>
                      <a:pt x="29898" y="2115"/>
                      <a:pt x="25749" y="2115"/>
                    </a:cubicBezTo>
                    <a:cubicBezTo>
                      <a:pt x="23421" y="6906"/>
                      <a:pt x="19727" y="10920"/>
                      <a:pt x="15177" y="13811"/>
                    </a:cubicBezTo>
                    <a:cubicBezTo>
                      <a:pt x="10600" y="16622"/>
                      <a:pt x="5354" y="18067"/>
                      <a:pt x="1" y="18067"/>
                    </a:cubicBezTo>
                    <a:cubicBezTo>
                      <a:pt x="1901" y="21627"/>
                      <a:pt x="4337" y="25079"/>
                      <a:pt x="7469" y="28211"/>
                    </a:cubicBezTo>
                    <a:cubicBezTo>
                      <a:pt x="5675" y="32226"/>
                      <a:pt x="3240" y="36134"/>
                      <a:pt x="1" y="39694"/>
                    </a:cubicBezTo>
                    <a:cubicBezTo>
                      <a:pt x="4685" y="39694"/>
                      <a:pt x="9369" y="39131"/>
                      <a:pt x="13839" y="37793"/>
                    </a:cubicBezTo>
                    <a:cubicBezTo>
                      <a:pt x="18282" y="36562"/>
                      <a:pt x="22645" y="34688"/>
                      <a:pt x="26552" y="32226"/>
                    </a:cubicBezTo>
                    <a:cubicBezTo>
                      <a:pt x="34582" y="27328"/>
                      <a:pt x="41033" y="20181"/>
                      <a:pt x="45155" y="11804"/>
                    </a:cubicBezTo>
                    <a:cubicBezTo>
                      <a:pt x="43388" y="7361"/>
                      <a:pt x="41033" y="3346"/>
                      <a:pt x="38249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alpha val="72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3;p24">
                <a:extLst>
                  <a:ext uri="{FF2B5EF4-FFF2-40B4-BE49-F238E27FC236}">
                    <a16:creationId xmlns:a16="http://schemas.microsoft.com/office/drawing/2014/main" id="{529C4C9C-4FA9-9569-B6CD-76B44BDC0F8A}"/>
                  </a:ext>
                </a:extLst>
              </p:cNvPr>
              <p:cNvSpPr/>
              <p:nvPr/>
            </p:nvSpPr>
            <p:spPr>
              <a:xfrm>
                <a:off x="4634223" y="1567553"/>
                <a:ext cx="865390" cy="1391019"/>
              </a:xfrm>
              <a:custGeom>
                <a:avLst/>
                <a:gdLst/>
                <a:ahLst/>
                <a:cxnLst/>
                <a:rect l="l" t="t" r="r" b="b"/>
                <a:pathLst>
                  <a:path w="31772" h="51070" extrusionOk="0">
                    <a:moveTo>
                      <a:pt x="14508" y="1"/>
                    </a:moveTo>
                    <a:cubicBezTo>
                      <a:pt x="9690" y="563"/>
                      <a:pt x="5247" y="1767"/>
                      <a:pt x="1232" y="3561"/>
                    </a:cubicBezTo>
                    <a:cubicBezTo>
                      <a:pt x="1446" y="7924"/>
                      <a:pt x="991" y="12153"/>
                      <a:pt x="1" y="16060"/>
                    </a:cubicBezTo>
                    <a:cubicBezTo>
                      <a:pt x="3909" y="19620"/>
                      <a:pt x="6799" y="24304"/>
                      <a:pt x="8245" y="29443"/>
                    </a:cubicBezTo>
                    <a:cubicBezTo>
                      <a:pt x="9021" y="32013"/>
                      <a:pt x="9369" y="34689"/>
                      <a:pt x="9369" y="37366"/>
                    </a:cubicBezTo>
                    <a:cubicBezTo>
                      <a:pt x="9369" y="38704"/>
                      <a:pt x="9369" y="40042"/>
                      <a:pt x="9155" y="41247"/>
                    </a:cubicBezTo>
                    <a:cubicBezTo>
                      <a:pt x="9155" y="41916"/>
                      <a:pt x="8914" y="42585"/>
                      <a:pt x="8807" y="43254"/>
                    </a:cubicBezTo>
                    <a:cubicBezTo>
                      <a:pt x="8700" y="43923"/>
                      <a:pt x="8593" y="44592"/>
                      <a:pt x="8352" y="45155"/>
                    </a:cubicBezTo>
                    <a:cubicBezTo>
                      <a:pt x="12367" y="44378"/>
                      <a:pt x="16274" y="42933"/>
                      <a:pt x="20075" y="40711"/>
                    </a:cubicBezTo>
                    <a:cubicBezTo>
                      <a:pt x="23528" y="43495"/>
                      <a:pt x="26660" y="46948"/>
                      <a:pt x="29229" y="51070"/>
                    </a:cubicBezTo>
                    <a:cubicBezTo>
                      <a:pt x="31772" y="42050"/>
                      <a:pt x="31665" y="32441"/>
                      <a:pt x="29095" y="23421"/>
                    </a:cubicBezTo>
                    <a:cubicBezTo>
                      <a:pt x="26552" y="14481"/>
                      <a:pt x="21413" y="6237"/>
                      <a:pt x="14508" y="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354;p24">
                <a:extLst>
                  <a:ext uri="{FF2B5EF4-FFF2-40B4-BE49-F238E27FC236}">
                    <a16:creationId xmlns:a16="http://schemas.microsoft.com/office/drawing/2014/main" id="{6BDBE7A6-6D8A-B95C-F8ED-07B3AB7E2EED}"/>
                  </a:ext>
                </a:extLst>
              </p:cNvPr>
              <p:cNvSpPr/>
              <p:nvPr/>
            </p:nvSpPr>
            <p:spPr>
              <a:xfrm>
                <a:off x="3352590" y="1211804"/>
                <a:ext cx="1466848" cy="710817"/>
              </a:xfrm>
              <a:custGeom>
                <a:avLst/>
                <a:gdLst/>
                <a:ahLst/>
                <a:cxnLst/>
                <a:rect l="l" t="t" r="r" b="b"/>
                <a:pathLst>
                  <a:path w="53854" h="26097" extrusionOk="0">
                    <a:moveTo>
                      <a:pt x="27195" y="0"/>
                    </a:moveTo>
                    <a:cubicBezTo>
                      <a:pt x="17934" y="0"/>
                      <a:pt x="8566" y="2784"/>
                      <a:pt x="777" y="7816"/>
                    </a:cubicBezTo>
                    <a:cubicBezTo>
                      <a:pt x="1" y="12500"/>
                      <a:pt x="1" y="17184"/>
                      <a:pt x="536" y="21520"/>
                    </a:cubicBezTo>
                    <a:cubicBezTo>
                      <a:pt x="4899" y="22430"/>
                      <a:pt x="8807" y="23982"/>
                      <a:pt x="12260" y="26097"/>
                    </a:cubicBezTo>
                    <a:cubicBezTo>
                      <a:pt x="16837" y="23313"/>
                      <a:pt x="22083" y="21761"/>
                      <a:pt x="27436" y="21654"/>
                    </a:cubicBezTo>
                    <a:cubicBezTo>
                      <a:pt x="32789" y="21654"/>
                      <a:pt x="38008" y="23099"/>
                      <a:pt x="42585" y="25883"/>
                    </a:cubicBezTo>
                    <a:cubicBezTo>
                      <a:pt x="42933" y="21868"/>
                      <a:pt x="42585" y="17639"/>
                      <a:pt x="41488" y="13276"/>
                    </a:cubicBezTo>
                    <a:cubicBezTo>
                      <a:pt x="45048" y="10814"/>
                      <a:pt x="49277" y="8699"/>
                      <a:pt x="53853" y="7361"/>
                    </a:cubicBezTo>
                    <a:cubicBezTo>
                      <a:pt x="51846" y="6130"/>
                      <a:pt x="49839" y="5032"/>
                      <a:pt x="47724" y="4122"/>
                    </a:cubicBezTo>
                    <a:cubicBezTo>
                      <a:pt x="45503" y="3239"/>
                      <a:pt x="43361" y="2356"/>
                      <a:pt x="41033" y="1794"/>
                    </a:cubicBezTo>
                    <a:cubicBezTo>
                      <a:pt x="40471" y="1687"/>
                      <a:pt x="39909" y="1446"/>
                      <a:pt x="39346" y="1339"/>
                    </a:cubicBezTo>
                    <a:cubicBezTo>
                      <a:pt x="38811" y="1232"/>
                      <a:pt x="38249" y="1124"/>
                      <a:pt x="37687" y="1017"/>
                    </a:cubicBezTo>
                    <a:cubicBezTo>
                      <a:pt x="36456" y="777"/>
                      <a:pt x="35332" y="562"/>
                      <a:pt x="34234" y="455"/>
                    </a:cubicBezTo>
                    <a:cubicBezTo>
                      <a:pt x="31879" y="107"/>
                      <a:pt x="29550" y="0"/>
                      <a:pt x="2719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55;p24">
                <a:extLst>
                  <a:ext uri="{FF2B5EF4-FFF2-40B4-BE49-F238E27FC236}">
                    <a16:creationId xmlns:a16="http://schemas.microsoft.com/office/drawing/2014/main" id="{E7D1736A-7E6B-E1D9-A34D-329253540D57}"/>
                  </a:ext>
                </a:extLst>
              </p:cNvPr>
              <p:cNvSpPr/>
              <p:nvPr/>
            </p:nvSpPr>
            <p:spPr>
              <a:xfrm>
                <a:off x="2711065" y="1582888"/>
                <a:ext cx="860269" cy="1503265"/>
              </a:xfrm>
              <a:custGeom>
                <a:avLst/>
                <a:gdLst/>
                <a:ahLst/>
                <a:cxnLst/>
                <a:rect l="l" t="t" r="r" b="b"/>
                <a:pathLst>
                  <a:path w="31584" h="55191" extrusionOk="0">
                    <a:moveTo>
                      <a:pt x="16729" y="0"/>
                    </a:moveTo>
                    <a:cubicBezTo>
                      <a:pt x="9930" y="6343"/>
                      <a:pt x="4925" y="14587"/>
                      <a:pt x="2463" y="23634"/>
                    </a:cubicBezTo>
                    <a:cubicBezTo>
                      <a:pt x="0" y="32654"/>
                      <a:pt x="134" y="42263"/>
                      <a:pt x="2811" y="51283"/>
                    </a:cubicBezTo>
                    <a:cubicBezTo>
                      <a:pt x="7147" y="53290"/>
                      <a:pt x="11616" y="54629"/>
                      <a:pt x="15953" y="55191"/>
                    </a:cubicBezTo>
                    <a:cubicBezTo>
                      <a:pt x="18067" y="51283"/>
                      <a:pt x="20637" y="47830"/>
                      <a:pt x="23554" y="45047"/>
                    </a:cubicBezTo>
                    <a:cubicBezTo>
                      <a:pt x="22082" y="40015"/>
                      <a:pt x="21975" y="34447"/>
                      <a:pt x="23420" y="29308"/>
                    </a:cubicBezTo>
                    <a:cubicBezTo>
                      <a:pt x="24758" y="24196"/>
                      <a:pt x="27676" y="19512"/>
                      <a:pt x="31584" y="15819"/>
                    </a:cubicBezTo>
                    <a:cubicBezTo>
                      <a:pt x="27783" y="14480"/>
                      <a:pt x="23554" y="13597"/>
                      <a:pt x="19191" y="13597"/>
                    </a:cubicBezTo>
                    <a:cubicBezTo>
                      <a:pt x="17746" y="9368"/>
                      <a:pt x="16863" y="4791"/>
                      <a:pt x="16729" y="0"/>
                    </a:cubicBezTo>
                    <a:close/>
                  </a:path>
                </a:pathLst>
              </a:custGeom>
              <a:solidFill>
                <a:srgbClr val="6606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oogle Shape;356;p24">
              <a:extLst>
                <a:ext uri="{FF2B5EF4-FFF2-40B4-BE49-F238E27FC236}">
                  <a16:creationId xmlns:a16="http://schemas.microsoft.com/office/drawing/2014/main" id="{87FA3BA7-BE8C-DFA8-27F7-D3F2AD495476}"/>
                </a:ext>
              </a:extLst>
            </p:cNvPr>
            <p:cNvGrpSpPr/>
            <p:nvPr/>
          </p:nvGrpSpPr>
          <p:grpSpPr>
            <a:xfrm>
              <a:off x="627505" y="3371901"/>
              <a:ext cx="1740939" cy="589093"/>
              <a:chOff x="627505" y="3371901"/>
              <a:chExt cx="1740939" cy="589093"/>
            </a:xfrm>
          </p:grpSpPr>
          <p:sp>
            <p:nvSpPr>
              <p:cNvPr id="47" name="Google Shape;357;p24">
                <a:extLst>
                  <a:ext uri="{FF2B5EF4-FFF2-40B4-BE49-F238E27FC236}">
                    <a16:creationId xmlns:a16="http://schemas.microsoft.com/office/drawing/2014/main" id="{E386EE7E-11CA-50CD-76E4-BF14E515AD6B}"/>
                  </a:ext>
                </a:extLst>
              </p:cNvPr>
              <p:cNvSpPr/>
              <p:nvPr/>
            </p:nvSpPr>
            <p:spPr>
              <a:xfrm>
                <a:off x="627505" y="3371901"/>
                <a:ext cx="1740939" cy="589093"/>
              </a:xfrm>
              <a:custGeom>
                <a:avLst/>
                <a:gdLst/>
                <a:ahLst/>
                <a:cxnLst/>
                <a:rect l="l" t="t" r="r" b="b"/>
                <a:pathLst>
                  <a:path w="63917" h="21628" extrusionOk="0">
                    <a:moveTo>
                      <a:pt x="0" y="1"/>
                    </a:moveTo>
                    <a:lnTo>
                      <a:pt x="9368" y="10814"/>
                    </a:lnTo>
                    <a:lnTo>
                      <a:pt x="0" y="21628"/>
                    </a:lnTo>
                    <a:lnTo>
                      <a:pt x="54548" y="21628"/>
                    </a:lnTo>
                    <a:lnTo>
                      <a:pt x="63916" y="10814"/>
                    </a:lnTo>
                    <a:lnTo>
                      <a:pt x="54548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8" name="Google Shape;358;p24">
                <a:extLst>
                  <a:ext uri="{FF2B5EF4-FFF2-40B4-BE49-F238E27FC236}">
                    <a16:creationId xmlns:a16="http://schemas.microsoft.com/office/drawing/2014/main" id="{7410213C-3BF2-409C-8181-F933058121E6}"/>
                  </a:ext>
                </a:extLst>
              </p:cNvPr>
              <p:cNvGrpSpPr/>
              <p:nvPr/>
            </p:nvGrpSpPr>
            <p:grpSpPr>
              <a:xfrm>
                <a:off x="1323249" y="3492177"/>
                <a:ext cx="349457" cy="348542"/>
                <a:chOff x="3599700" y="1954475"/>
                <a:chExt cx="296175" cy="295400"/>
              </a:xfrm>
            </p:grpSpPr>
            <p:sp>
              <p:nvSpPr>
                <p:cNvPr id="49" name="Google Shape;359;p24">
                  <a:extLst>
                    <a:ext uri="{FF2B5EF4-FFF2-40B4-BE49-F238E27FC236}">
                      <a16:creationId xmlns:a16="http://schemas.microsoft.com/office/drawing/2014/main" id="{12A8A7BB-48CE-DB92-88EA-8352F9A0578D}"/>
                    </a:ext>
                  </a:extLst>
                </p:cNvPr>
                <p:cNvSpPr/>
                <p:nvPr/>
              </p:nvSpPr>
              <p:spPr>
                <a:xfrm>
                  <a:off x="3599700" y="1954475"/>
                  <a:ext cx="296175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11816" extrusionOk="0">
                      <a:moveTo>
                        <a:pt x="3151" y="694"/>
                      </a:moveTo>
                      <a:cubicBezTo>
                        <a:pt x="3718" y="694"/>
                        <a:pt x="4159" y="1166"/>
                        <a:pt x="4159" y="1734"/>
                      </a:cubicBezTo>
                      <a:cubicBezTo>
                        <a:pt x="4159" y="2301"/>
                        <a:pt x="3686" y="2742"/>
                        <a:pt x="3151" y="2742"/>
                      </a:cubicBezTo>
                      <a:cubicBezTo>
                        <a:pt x="2584" y="2742"/>
                        <a:pt x="2111" y="2269"/>
                        <a:pt x="2111" y="1734"/>
                      </a:cubicBezTo>
                      <a:cubicBezTo>
                        <a:pt x="2080" y="1166"/>
                        <a:pt x="2552" y="694"/>
                        <a:pt x="3151" y="694"/>
                      </a:cubicBezTo>
                      <a:close/>
                      <a:moveTo>
                        <a:pt x="8727" y="694"/>
                      </a:moveTo>
                      <a:cubicBezTo>
                        <a:pt x="9326" y="694"/>
                        <a:pt x="9767" y="1166"/>
                        <a:pt x="9767" y="1734"/>
                      </a:cubicBezTo>
                      <a:cubicBezTo>
                        <a:pt x="9767" y="2301"/>
                        <a:pt x="9294" y="2742"/>
                        <a:pt x="8727" y="2742"/>
                      </a:cubicBezTo>
                      <a:cubicBezTo>
                        <a:pt x="8128" y="2742"/>
                        <a:pt x="7719" y="2269"/>
                        <a:pt x="7719" y="1734"/>
                      </a:cubicBezTo>
                      <a:cubicBezTo>
                        <a:pt x="7656" y="1166"/>
                        <a:pt x="8128" y="694"/>
                        <a:pt x="8727" y="694"/>
                      </a:cubicBezTo>
                      <a:close/>
                      <a:moveTo>
                        <a:pt x="5923" y="4852"/>
                      </a:moveTo>
                      <a:cubicBezTo>
                        <a:pt x="6522" y="4852"/>
                        <a:pt x="6994" y="5325"/>
                        <a:pt x="6994" y="5861"/>
                      </a:cubicBezTo>
                      <a:cubicBezTo>
                        <a:pt x="6994" y="6396"/>
                        <a:pt x="6522" y="6869"/>
                        <a:pt x="5923" y="6869"/>
                      </a:cubicBezTo>
                      <a:cubicBezTo>
                        <a:pt x="5356" y="6869"/>
                        <a:pt x="4883" y="6428"/>
                        <a:pt x="4883" y="5861"/>
                      </a:cubicBezTo>
                      <a:cubicBezTo>
                        <a:pt x="4883" y="5294"/>
                        <a:pt x="5356" y="4852"/>
                        <a:pt x="5923" y="4852"/>
                      </a:cubicBezTo>
                      <a:close/>
                      <a:moveTo>
                        <a:pt x="3151" y="3466"/>
                      </a:moveTo>
                      <a:cubicBezTo>
                        <a:pt x="3875" y="3466"/>
                        <a:pt x="4600" y="3813"/>
                        <a:pt x="5072" y="4380"/>
                      </a:cubicBezTo>
                      <a:cubicBezTo>
                        <a:pt x="4537" y="4695"/>
                        <a:pt x="4159" y="5231"/>
                        <a:pt x="4159" y="5861"/>
                      </a:cubicBezTo>
                      <a:cubicBezTo>
                        <a:pt x="4159" y="6239"/>
                        <a:pt x="4285" y="6617"/>
                        <a:pt x="4505" y="6900"/>
                      </a:cubicBezTo>
                      <a:lnTo>
                        <a:pt x="693" y="6900"/>
                      </a:lnTo>
                      <a:lnTo>
                        <a:pt x="693" y="5892"/>
                      </a:lnTo>
                      <a:cubicBezTo>
                        <a:pt x="693" y="4569"/>
                        <a:pt x="1796" y="3466"/>
                        <a:pt x="3151" y="3466"/>
                      </a:cubicBezTo>
                      <a:close/>
                      <a:moveTo>
                        <a:pt x="8696" y="3498"/>
                      </a:moveTo>
                      <a:cubicBezTo>
                        <a:pt x="10019" y="3498"/>
                        <a:pt x="11121" y="4600"/>
                        <a:pt x="11121" y="5955"/>
                      </a:cubicBezTo>
                      <a:lnTo>
                        <a:pt x="11121" y="6932"/>
                      </a:lnTo>
                      <a:lnTo>
                        <a:pt x="7309" y="6932"/>
                      </a:lnTo>
                      <a:cubicBezTo>
                        <a:pt x="7561" y="6617"/>
                        <a:pt x="7656" y="6270"/>
                        <a:pt x="7656" y="5892"/>
                      </a:cubicBezTo>
                      <a:cubicBezTo>
                        <a:pt x="7656" y="5262"/>
                        <a:pt x="7309" y="4726"/>
                        <a:pt x="6774" y="4411"/>
                      </a:cubicBezTo>
                      <a:cubicBezTo>
                        <a:pt x="7215" y="3813"/>
                        <a:pt x="7939" y="3498"/>
                        <a:pt x="8696" y="3498"/>
                      </a:cubicBezTo>
                      <a:close/>
                      <a:moveTo>
                        <a:pt x="5923" y="7625"/>
                      </a:moveTo>
                      <a:cubicBezTo>
                        <a:pt x="6207" y="7625"/>
                        <a:pt x="6490" y="7656"/>
                        <a:pt x="6711" y="7751"/>
                      </a:cubicBezTo>
                      <a:lnTo>
                        <a:pt x="5923" y="8791"/>
                      </a:lnTo>
                      <a:lnTo>
                        <a:pt x="5135" y="7751"/>
                      </a:lnTo>
                      <a:cubicBezTo>
                        <a:pt x="5388" y="7688"/>
                        <a:pt x="5671" y="7625"/>
                        <a:pt x="5923" y="7625"/>
                      </a:cubicBezTo>
                      <a:close/>
                      <a:moveTo>
                        <a:pt x="4505" y="8066"/>
                      </a:moveTo>
                      <a:lnTo>
                        <a:pt x="5577" y="9484"/>
                      </a:lnTo>
                      <a:lnTo>
                        <a:pt x="5577" y="11153"/>
                      </a:lnTo>
                      <a:lnTo>
                        <a:pt x="3497" y="11153"/>
                      </a:lnTo>
                      <a:lnTo>
                        <a:pt x="3497" y="10019"/>
                      </a:lnTo>
                      <a:cubicBezTo>
                        <a:pt x="3497" y="9200"/>
                        <a:pt x="3875" y="8507"/>
                        <a:pt x="4505" y="8066"/>
                      </a:cubicBezTo>
                      <a:close/>
                      <a:moveTo>
                        <a:pt x="7341" y="8066"/>
                      </a:moveTo>
                      <a:cubicBezTo>
                        <a:pt x="7939" y="8507"/>
                        <a:pt x="8381" y="9263"/>
                        <a:pt x="8381" y="10051"/>
                      </a:cubicBezTo>
                      <a:lnTo>
                        <a:pt x="8381" y="11153"/>
                      </a:lnTo>
                      <a:lnTo>
                        <a:pt x="6301" y="11153"/>
                      </a:lnTo>
                      <a:lnTo>
                        <a:pt x="6301" y="9484"/>
                      </a:lnTo>
                      <a:lnTo>
                        <a:pt x="7341" y="8066"/>
                      </a:lnTo>
                      <a:close/>
                      <a:moveTo>
                        <a:pt x="3088" y="1"/>
                      </a:moveTo>
                      <a:cubicBezTo>
                        <a:pt x="2143" y="1"/>
                        <a:pt x="1355" y="788"/>
                        <a:pt x="1355" y="1734"/>
                      </a:cubicBezTo>
                      <a:cubicBezTo>
                        <a:pt x="1355" y="2238"/>
                        <a:pt x="1575" y="2679"/>
                        <a:pt x="1922" y="2994"/>
                      </a:cubicBezTo>
                      <a:cubicBezTo>
                        <a:pt x="788" y="3466"/>
                        <a:pt x="0" y="4569"/>
                        <a:pt x="0" y="5861"/>
                      </a:cubicBezTo>
                      <a:lnTo>
                        <a:pt x="0" y="7247"/>
                      </a:lnTo>
                      <a:cubicBezTo>
                        <a:pt x="0" y="7436"/>
                        <a:pt x="158" y="7593"/>
                        <a:pt x="347" y="7593"/>
                      </a:cubicBezTo>
                      <a:lnTo>
                        <a:pt x="3938" y="7593"/>
                      </a:lnTo>
                      <a:cubicBezTo>
                        <a:pt x="3214" y="8192"/>
                        <a:pt x="2741" y="9043"/>
                        <a:pt x="2741" y="10019"/>
                      </a:cubicBezTo>
                      <a:lnTo>
                        <a:pt x="2741" y="11437"/>
                      </a:lnTo>
                      <a:cubicBezTo>
                        <a:pt x="2741" y="11658"/>
                        <a:pt x="2899" y="11815"/>
                        <a:pt x="3088" y="11815"/>
                      </a:cubicBezTo>
                      <a:lnTo>
                        <a:pt x="8696" y="11815"/>
                      </a:lnTo>
                      <a:cubicBezTo>
                        <a:pt x="8885" y="11815"/>
                        <a:pt x="9042" y="11658"/>
                        <a:pt x="9042" y="11437"/>
                      </a:cubicBezTo>
                      <a:lnTo>
                        <a:pt x="9042" y="10019"/>
                      </a:lnTo>
                      <a:cubicBezTo>
                        <a:pt x="9042" y="9043"/>
                        <a:pt x="8570" y="8192"/>
                        <a:pt x="7876" y="7593"/>
                      </a:cubicBezTo>
                      <a:lnTo>
                        <a:pt x="11436" y="7593"/>
                      </a:lnTo>
                      <a:cubicBezTo>
                        <a:pt x="11657" y="7593"/>
                        <a:pt x="11815" y="7436"/>
                        <a:pt x="11815" y="7247"/>
                      </a:cubicBezTo>
                      <a:lnTo>
                        <a:pt x="11815" y="5861"/>
                      </a:lnTo>
                      <a:cubicBezTo>
                        <a:pt x="11846" y="4600"/>
                        <a:pt x="11027" y="3466"/>
                        <a:pt x="9861" y="2994"/>
                      </a:cubicBezTo>
                      <a:cubicBezTo>
                        <a:pt x="10239" y="2679"/>
                        <a:pt x="10428" y="2206"/>
                        <a:pt x="10428" y="1734"/>
                      </a:cubicBezTo>
                      <a:cubicBezTo>
                        <a:pt x="10428" y="788"/>
                        <a:pt x="9641" y="1"/>
                        <a:pt x="8696" y="1"/>
                      </a:cubicBezTo>
                      <a:cubicBezTo>
                        <a:pt x="7750" y="1"/>
                        <a:pt x="6963" y="788"/>
                        <a:pt x="6963" y="1734"/>
                      </a:cubicBezTo>
                      <a:cubicBezTo>
                        <a:pt x="6963" y="2238"/>
                        <a:pt x="7152" y="2679"/>
                        <a:pt x="7498" y="2994"/>
                      </a:cubicBezTo>
                      <a:cubicBezTo>
                        <a:pt x="6931" y="3214"/>
                        <a:pt x="6396" y="3624"/>
                        <a:pt x="6049" y="4159"/>
                      </a:cubicBezTo>
                      <a:lnTo>
                        <a:pt x="5734" y="4159"/>
                      </a:lnTo>
                      <a:cubicBezTo>
                        <a:pt x="5388" y="3655"/>
                        <a:pt x="4883" y="3214"/>
                        <a:pt x="4285" y="2994"/>
                      </a:cubicBezTo>
                      <a:cubicBezTo>
                        <a:pt x="4631" y="2679"/>
                        <a:pt x="4820" y="2238"/>
                        <a:pt x="4820" y="1734"/>
                      </a:cubicBezTo>
                      <a:cubicBezTo>
                        <a:pt x="4820" y="788"/>
                        <a:pt x="4033" y="1"/>
                        <a:pt x="3088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" name="Google Shape;360;p24">
                  <a:extLst>
                    <a:ext uri="{FF2B5EF4-FFF2-40B4-BE49-F238E27FC236}">
                      <a16:creationId xmlns:a16="http://schemas.microsoft.com/office/drawing/2014/main" id="{3334DD19-703C-03BA-F4F5-A26CB16F67F6}"/>
                    </a:ext>
                  </a:extLst>
                </p:cNvPr>
                <p:cNvSpPr/>
                <p:nvPr/>
              </p:nvSpPr>
              <p:spPr>
                <a:xfrm>
                  <a:off x="3825750" y="20757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361;p24">
                  <a:extLst>
                    <a:ext uri="{FF2B5EF4-FFF2-40B4-BE49-F238E27FC236}">
                      <a16:creationId xmlns:a16="http://schemas.microsoft.com/office/drawing/2014/main" id="{59E3E38B-4AFD-B704-23CD-F6C4910C0DE2}"/>
                    </a:ext>
                  </a:extLst>
                </p:cNvPr>
                <p:cNvSpPr/>
                <p:nvPr/>
              </p:nvSpPr>
              <p:spPr>
                <a:xfrm>
                  <a:off x="3633550" y="2075775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79" y="694"/>
                      </a:cubicBezTo>
                      <a:lnTo>
                        <a:pt x="1072" y="694"/>
                      </a:lnTo>
                      <a:cubicBezTo>
                        <a:pt x="1261" y="694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" name="Google Shape;362;p24">
              <a:extLst>
                <a:ext uri="{FF2B5EF4-FFF2-40B4-BE49-F238E27FC236}">
                  <a16:creationId xmlns:a16="http://schemas.microsoft.com/office/drawing/2014/main" id="{4CEE0C2B-F9A9-567E-EFAE-FF3DBB2DF57B}"/>
                </a:ext>
              </a:extLst>
            </p:cNvPr>
            <p:cNvGrpSpPr/>
            <p:nvPr/>
          </p:nvGrpSpPr>
          <p:grpSpPr>
            <a:xfrm>
              <a:off x="2359452" y="3371901"/>
              <a:ext cx="1737289" cy="589093"/>
              <a:chOff x="2359452" y="3371901"/>
              <a:chExt cx="1737289" cy="589093"/>
            </a:xfrm>
          </p:grpSpPr>
          <p:sp>
            <p:nvSpPr>
              <p:cNvPr id="41" name="Google Shape;363;p24">
                <a:extLst>
                  <a:ext uri="{FF2B5EF4-FFF2-40B4-BE49-F238E27FC236}">
                    <a16:creationId xmlns:a16="http://schemas.microsoft.com/office/drawing/2014/main" id="{2F213F56-A69D-0A0C-C16A-53B688521B98}"/>
                  </a:ext>
                </a:extLst>
              </p:cNvPr>
              <p:cNvSpPr/>
              <p:nvPr/>
            </p:nvSpPr>
            <p:spPr>
              <a:xfrm>
                <a:off x="2359452" y="3371901"/>
                <a:ext cx="1737289" cy="589093"/>
              </a:xfrm>
              <a:custGeom>
                <a:avLst/>
                <a:gdLst/>
                <a:ahLst/>
                <a:cxnLst/>
                <a:rect l="l" t="t" r="r" b="b"/>
                <a:pathLst>
                  <a:path w="63783" h="21628" extrusionOk="0">
                    <a:moveTo>
                      <a:pt x="0" y="1"/>
                    </a:moveTo>
                    <a:lnTo>
                      <a:pt x="9235" y="10814"/>
                    </a:lnTo>
                    <a:lnTo>
                      <a:pt x="0" y="21628"/>
                    </a:lnTo>
                    <a:lnTo>
                      <a:pt x="54415" y="21628"/>
                    </a:lnTo>
                    <a:lnTo>
                      <a:pt x="63783" y="10814"/>
                    </a:lnTo>
                    <a:lnTo>
                      <a:pt x="54415" y="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" name="Google Shape;364;p24">
                <a:extLst>
                  <a:ext uri="{FF2B5EF4-FFF2-40B4-BE49-F238E27FC236}">
                    <a16:creationId xmlns:a16="http://schemas.microsoft.com/office/drawing/2014/main" id="{9D3F7384-65DB-24D5-BC08-01A2E181D0FD}"/>
                  </a:ext>
                </a:extLst>
              </p:cNvPr>
              <p:cNvGrpSpPr/>
              <p:nvPr/>
            </p:nvGrpSpPr>
            <p:grpSpPr>
              <a:xfrm>
                <a:off x="3051511" y="3492647"/>
                <a:ext cx="353174" cy="347599"/>
                <a:chOff x="683125" y="1955275"/>
                <a:chExt cx="299325" cy="294600"/>
              </a:xfrm>
            </p:grpSpPr>
            <p:sp>
              <p:nvSpPr>
                <p:cNvPr id="43" name="Google Shape;365;p24">
                  <a:extLst>
                    <a:ext uri="{FF2B5EF4-FFF2-40B4-BE49-F238E27FC236}">
                      <a16:creationId xmlns:a16="http://schemas.microsoft.com/office/drawing/2014/main" id="{75C66E39-C479-9686-95FC-27F5860FDD71}"/>
                    </a:ext>
                  </a:extLst>
                </p:cNvPr>
                <p:cNvSpPr/>
                <p:nvPr/>
              </p:nvSpPr>
              <p:spPr>
                <a:xfrm>
                  <a:off x="876875" y="1989925"/>
                  <a:ext cx="52800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553" extrusionOk="0">
                      <a:moveTo>
                        <a:pt x="1072" y="0"/>
                      </a:moveTo>
                      <a:cubicBezTo>
                        <a:pt x="473" y="0"/>
                        <a:pt x="64" y="473"/>
                        <a:pt x="64" y="1009"/>
                      </a:cubicBezTo>
                      <a:cubicBezTo>
                        <a:pt x="1" y="1229"/>
                        <a:pt x="158" y="1324"/>
                        <a:pt x="379" y="1324"/>
                      </a:cubicBezTo>
                      <a:cubicBezTo>
                        <a:pt x="568" y="1324"/>
                        <a:pt x="725" y="1166"/>
                        <a:pt x="725" y="977"/>
                      </a:cubicBezTo>
                      <a:cubicBezTo>
                        <a:pt x="725" y="788"/>
                        <a:pt x="883" y="631"/>
                        <a:pt x="1072" y="631"/>
                      </a:cubicBezTo>
                      <a:cubicBezTo>
                        <a:pt x="1261" y="631"/>
                        <a:pt x="1418" y="788"/>
                        <a:pt x="1418" y="977"/>
                      </a:cubicBezTo>
                      <a:cubicBezTo>
                        <a:pt x="1418" y="1103"/>
                        <a:pt x="1355" y="1198"/>
                        <a:pt x="1229" y="1292"/>
                      </a:cubicBezTo>
                      <a:cubicBezTo>
                        <a:pt x="914" y="1450"/>
                        <a:pt x="725" y="1796"/>
                        <a:pt x="725" y="2206"/>
                      </a:cubicBezTo>
                      <a:cubicBezTo>
                        <a:pt x="725" y="2395"/>
                        <a:pt x="883" y="2552"/>
                        <a:pt x="1072" y="2552"/>
                      </a:cubicBezTo>
                      <a:cubicBezTo>
                        <a:pt x="1261" y="2552"/>
                        <a:pt x="1418" y="2395"/>
                        <a:pt x="1418" y="2206"/>
                      </a:cubicBezTo>
                      <a:cubicBezTo>
                        <a:pt x="1418" y="2080"/>
                        <a:pt x="1481" y="1954"/>
                        <a:pt x="1544" y="1922"/>
                      </a:cubicBezTo>
                      <a:cubicBezTo>
                        <a:pt x="1891" y="1733"/>
                        <a:pt x="2111" y="1355"/>
                        <a:pt x="2111" y="1009"/>
                      </a:cubicBezTo>
                      <a:cubicBezTo>
                        <a:pt x="2111" y="410"/>
                        <a:pt x="1639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66;p24">
                  <a:extLst>
                    <a:ext uri="{FF2B5EF4-FFF2-40B4-BE49-F238E27FC236}">
                      <a16:creationId xmlns:a16="http://schemas.microsoft.com/office/drawing/2014/main" id="{52ED04DA-93F2-70EA-2770-99878A0311C8}"/>
                    </a:ext>
                  </a:extLst>
                </p:cNvPr>
                <p:cNvSpPr/>
                <p:nvPr/>
              </p:nvSpPr>
              <p:spPr>
                <a:xfrm>
                  <a:off x="683125" y="2058450"/>
                  <a:ext cx="159900" cy="1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6" h="7657" extrusionOk="0">
                      <a:moveTo>
                        <a:pt x="3245" y="693"/>
                      </a:moveTo>
                      <a:cubicBezTo>
                        <a:pt x="3812" y="693"/>
                        <a:pt x="4285" y="1166"/>
                        <a:pt x="4285" y="1702"/>
                      </a:cubicBezTo>
                      <a:cubicBezTo>
                        <a:pt x="4285" y="2269"/>
                        <a:pt x="3812" y="2710"/>
                        <a:pt x="3245" y="2710"/>
                      </a:cubicBezTo>
                      <a:cubicBezTo>
                        <a:pt x="2647" y="2710"/>
                        <a:pt x="2174" y="2269"/>
                        <a:pt x="2174" y="1702"/>
                      </a:cubicBezTo>
                      <a:cubicBezTo>
                        <a:pt x="2174" y="1166"/>
                        <a:pt x="2678" y="693"/>
                        <a:pt x="3245" y="693"/>
                      </a:cubicBezTo>
                      <a:close/>
                      <a:moveTo>
                        <a:pt x="3245" y="3434"/>
                      </a:moveTo>
                      <a:cubicBezTo>
                        <a:pt x="4569" y="3434"/>
                        <a:pt x="5671" y="4537"/>
                        <a:pt x="5671" y="5892"/>
                      </a:cubicBezTo>
                      <a:lnTo>
                        <a:pt x="5671" y="6994"/>
                      </a:lnTo>
                      <a:lnTo>
                        <a:pt x="788" y="6994"/>
                      </a:lnTo>
                      <a:lnTo>
                        <a:pt x="788" y="5892"/>
                      </a:lnTo>
                      <a:cubicBezTo>
                        <a:pt x="788" y="4537"/>
                        <a:pt x="1891" y="3434"/>
                        <a:pt x="3245" y="3434"/>
                      </a:cubicBezTo>
                      <a:close/>
                      <a:moveTo>
                        <a:pt x="3182" y="0"/>
                      </a:moveTo>
                      <a:cubicBezTo>
                        <a:pt x="2237" y="0"/>
                        <a:pt x="1418" y="788"/>
                        <a:pt x="1418" y="1733"/>
                      </a:cubicBezTo>
                      <a:cubicBezTo>
                        <a:pt x="1418" y="2206"/>
                        <a:pt x="1607" y="2678"/>
                        <a:pt x="1985" y="2993"/>
                      </a:cubicBezTo>
                      <a:cubicBezTo>
                        <a:pt x="819" y="3466"/>
                        <a:pt x="0" y="4569"/>
                        <a:pt x="0" y="5892"/>
                      </a:cubicBezTo>
                      <a:lnTo>
                        <a:pt x="0" y="7309"/>
                      </a:lnTo>
                      <a:cubicBezTo>
                        <a:pt x="126" y="7499"/>
                        <a:pt x="284" y="7656"/>
                        <a:pt x="441" y="7656"/>
                      </a:cubicBezTo>
                      <a:lnTo>
                        <a:pt x="6018" y="7656"/>
                      </a:lnTo>
                      <a:cubicBezTo>
                        <a:pt x="6238" y="7656"/>
                        <a:pt x="6396" y="7499"/>
                        <a:pt x="6396" y="7309"/>
                      </a:cubicBezTo>
                      <a:lnTo>
                        <a:pt x="6396" y="5892"/>
                      </a:lnTo>
                      <a:cubicBezTo>
                        <a:pt x="6396" y="4569"/>
                        <a:pt x="5545" y="3466"/>
                        <a:pt x="4411" y="2993"/>
                      </a:cubicBezTo>
                      <a:cubicBezTo>
                        <a:pt x="4758" y="2647"/>
                        <a:pt x="4978" y="2206"/>
                        <a:pt x="4978" y="1733"/>
                      </a:cubicBezTo>
                      <a:cubicBezTo>
                        <a:pt x="4978" y="788"/>
                        <a:pt x="4190" y="0"/>
                        <a:pt x="31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67;p24">
                  <a:extLst>
                    <a:ext uri="{FF2B5EF4-FFF2-40B4-BE49-F238E27FC236}">
                      <a16:creationId xmlns:a16="http://schemas.microsoft.com/office/drawing/2014/main" id="{1F440CC1-BBCA-E9B2-768B-681DBFE62590}"/>
                    </a:ext>
                  </a:extLst>
                </p:cNvPr>
                <p:cNvSpPr/>
                <p:nvPr/>
              </p:nvSpPr>
              <p:spPr>
                <a:xfrm>
                  <a:off x="824900" y="1955275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662"/>
                      </a:moveTo>
                      <a:cubicBezTo>
                        <a:pt x="4505" y="662"/>
                        <a:pt x="5608" y="1765"/>
                        <a:pt x="5608" y="3119"/>
                      </a:cubicBezTo>
                      <a:cubicBezTo>
                        <a:pt x="5608" y="4442"/>
                        <a:pt x="4505" y="5545"/>
                        <a:pt x="3151" y="5545"/>
                      </a:cubicBezTo>
                      <a:cubicBezTo>
                        <a:pt x="2710" y="5545"/>
                        <a:pt x="2332" y="5451"/>
                        <a:pt x="1954" y="5230"/>
                      </a:cubicBezTo>
                      <a:cubicBezTo>
                        <a:pt x="1890" y="5199"/>
                        <a:pt x="1796" y="5199"/>
                        <a:pt x="1733" y="5199"/>
                      </a:cubicBezTo>
                      <a:lnTo>
                        <a:pt x="945" y="5388"/>
                      </a:lnTo>
                      <a:lnTo>
                        <a:pt x="1166" y="4694"/>
                      </a:lnTo>
                      <a:cubicBezTo>
                        <a:pt x="1229" y="4568"/>
                        <a:pt x="1166" y="4505"/>
                        <a:pt x="1134" y="4411"/>
                      </a:cubicBezTo>
                      <a:cubicBezTo>
                        <a:pt x="914" y="4033"/>
                        <a:pt x="756" y="3592"/>
                        <a:pt x="756" y="3119"/>
                      </a:cubicBezTo>
                      <a:cubicBezTo>
                        <a:pt x="725" y="1733"/>
                        <a:pt x="1827" y="662"/>
                        <a:pt x="3151" y="662"/>
                      </a:cubicBezTo>
                      <a:close/>
                      <a:moveTo>
                        <a:pt x="3182" y="0"/>
                      </a:moveTo>
                      <a:cubicBezTo>
                        <a:pt x="1449" y="0"/>
                        <a:pt x="95" y="1418"/>
                        <a:pt x="95" y="3119"/>
                      </a:cubicBezTo>
                      <a:cubicBezTo>
                        <a:pt x="95" y="3655"/>
                        <a:pt x="189" y="4190"/>
                        <a:pt x="473" y="4663"/>
                      </a:cubicBezTo>
                      <a:lnTo>
                        <a:pt x="32" y="5766"/>
                      </a:lnTo>
                      <a:cubicBezTo>
                        <a:pt x="0" y="5860"/>
                        <a:pt x="32" y="5986"/>
                        <a:pt x="126" y="6112"/>
                      </a:cubicBezTo>
                      <a:cubicBezTo>
                        <a:pt x="189" y="6175"/>
                        <a:pt x="315" y="6238"/>
                        <a:pt x="473" y="6238"/>
                      </a:cubicBezTo>
                      <a:lnTo>
                        <a:pt x="1764" y="5923"/>
                      </a:lnTo>
                      <a:cubicBezTo>
                        <a:pt x="2206" y="6144"/>
                        <a:pt x="2678" y="6238"/>
                        <a:pt x="3182" y="6238"/>
                      </a:cubicBezTo>
                      <a:cubicBezTo>
                        <a:pt x="4915" y="6238"/>
                        <a:pt x="6301" y="4820"/>
                        <a:pt x="6301" y="3119"/>
                      </a:cubicBezTo>
                      <a:cubicBezTo>
                        <a:pt x="6301" y="1386"/>
                        <a:pt x="4883" y="0"/>
                        <a:pt x="31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68;p24">
                  <a:extLst>
                    <a:ext uri="{FF2B5EF4-FFF2-40B4-BE49-F238E27FC236}">
                      <a16:creationId xmlns:a16="http://schemas.microsoft.com/office/drawing/2014/main" id="{51CFC534-D9CA-2AD3-C2F2-F584362BD147}"/>
                    </a:ext>
                  </a:extLst>
                </p:cNvPr>
                <p:cNvSpPr/>
                <p:nvPr/>
              </p:nvSpPr>
              <p:spPr>
                <a:xfrm>
                  <a:off x="895000" y="2058450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cubicBezTo>
                        <a:pt x="536" y="725"/>
                        <a:pt x="693" y="567"/>
                        <a:pt x="693" y="378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369;p24">
              <a:extLst>
                <a:ext uri="{FF2B5EF4-FFF2-40B4-BE49-F238E27FC236}">
                  <a16:creationId xmlns:a16="http://schemas.microsoft.com/office/drawing/2014/main" id="{0A32D812-3F28-2263-FAEE-37763BA1D3A1}"/>
                </a:ext>
              </a:extLst>
            </p:cNvPr>
            <p:cNvGrpSpPr/>
            <p:nvPr/>
          </p:nvGrpSpPr>
          <p:grpSpPr>
            <a:xfrm>
              <a:off x="4901777" y="3371901"/>
              <a:ext cx="1737317" cy="589093"/>
              <a:chOff x="4901777" y="3371901"/>
              <a:chExt cx="1737317" cy="589093"/>
            </a:xfrm>
          </p:grpSpPr>
          <p:sp>
            <p:nvSpPr>
              <p:cNvPr id="36" name="Google Shape;370;p24">
                <a:extLst>
                  <a:ext uri="{FF2B5EF4-FFF2-40B4-BE49-F238E27FC236}">
                    <a16:creationId xmlns:a16="http://schemas.microsoft.com/office/drawing/2014/main" id="{84F10EBE-E205-7359-C20A-F58E08D71659}"/>
                  </a:ext>
                </a:extLst>
              </p:cNvPr>
              <p:cNvSpPr/>
              <p:nvPr/>
            </p:nvSpPr>
            <p:spPr>
              <a:xfrm>
                <a:off x="4901777" y="3371901"/>
                <a:ext cx="1737317" cy="589093"/>
              </a:xfrm>
              <a:custGeom>
                <a:avLst/>
                <a:gdLst/>
                <a:ahLst/>
                <a:cxnLst/>
                <a:rect l="l" t="t" r="r" b="b"/>
                <a:pathLst>
                  <a:path w="63784" h="21628" extrusionOk="0">
                    <a:moveTo>
                      <a:pt x="18175" y="1"/>
                    </a:moveTo>
                    <a:cubicBezTo>
                      <a:pt x="15391" y="4578"/>
                      <a:pt x="12046" y="8700"/>
                      <a:pt x="8031" y="12260"/>
                    </a:cubicBezTo>
                    <a:lnTo>
                      <a:pt x="1" y="21628"/>
                    </a:lnTo>
                    <a:lnTo>
                      <a:pt x="54523" y="21628"/>
                    </a:lnTo>
                    <a:lnTo>
                      <a:pt x="63783" y="10814"/>
                    </a:lnTo>
                    <a:lnTo>
                      <a:pt x="54523" y="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" name="Google Shape;371;p24">
                <a:extLst>
                  <a:ext uri="{FF2B5EF4-FFF2-40B4-BE49-F238E27FC236}">
                    <a16:creationId xmlns:a16="http://schemas.microsoft.com/office/drawing/2014/main" id="{19A32196-1AC7-84DD-B571-BB2B8E9B9188}"/>
                  </a:ext>
                </a:extLst>
              </p:cNvPr>
              <p:cNvGrpSpPr/>
              <p:nvPr/>
            </p:nvGrpSpPr>
            <p:grpSpPr>
              <a:xfrm>
                <a:off x="5595616" y="3491703"/>
                <a:ext cx="351315" cy="349486"/>
                <a:chOff x="685475" y="2318350"/>
                <a:chExt cx="297750" cy="296200"/>
              </a:xfrm>
            </p:grpSpPr>
            <p:sp>
              <p:nvSpPr>
                <p:cNvPr id="38" name="Google Shape;372;p24">
                  <a:extLst>
                    <a:ext uri="{FF2B5EF4-FFF2-40B4-BE49-F238E27FC236}">
                      <a16:creationId xmlns:a16="http://schemas.microsoft.com/office/drawing/2014/main" id="{9058E224-8999-98EF-825E-0520C043D5D9}"/>
                    </a:ext>
                  </a:extLst>
                </p:cNvPr>
                <p:cNvSpPr/>
                <p:nvPr/>
              </p:nvSpPr>
              <p:spPr>
                <a:xfrm>
                  <a:off x="685475" y="2371925"/>
                  <a:ext cx="142600" cy="2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9679" extrusionOk="0">
                      <a:moveTo>
                        <a:pt x="2080" y="662"/>
                      </a:moveTo>
                      <a:cubicBezTo>
                        <a:pt x="2458" y="662"/>
                        <a:pt x="2773" y="977"/>
                        <a:pt x="2773" y="1387"/>
                      </a:cubicBezTo>
                      <a:cubicBezTo>
                        <a:pt x="2773" y="1765"/>
                        <a:pt x="2458" y="2080"/>
                        <a:pt x="2080" y="2080"/>
                      </a:cubicBezTo>
                      <a:cubicBezTo>
                        <a:pt x="1671" y="2080"/>
                        <a:pt x="1356" y="1765"/>
                        <a:pt x="1356" y="1387"/>
                      </a:cubicBezTo>
                      <a:cubicBezTo>
                        <a:pt x="1356" y="977"/>
                        <a:pt x="1734" y="662"/>
                        <a:pt x="2080" y="662"/>
                      </a:cubicBezTo>
                      <a:close/>
                      <a:moveTo>
                        <a:pt x="2962" y="6900"/>
                      </a:moveTo>
                      <a:lnTo>
                        <a:pt x="3120" y="7593"/>
                      </a:lnTo>
                      <a:lnTo>
                        <a:pt x="1135" y="7593"/>
                      </a:lnTo>
                      <a:lnTo>
                        <a:pt x="1293" y="6900"/>
                      </a:lnTo>
                      <a:close/>
                      <a:moveTo>
                        <a:pt x="1742" y="2767"/>
                      </a:moveTo>
                      <a:cubicBezTo>
                        <a:pt x="1866" y="2767"/>
                        <a:pt x="1991" y="2831"/>
                        <a:pt x="2049" y="2962"/>
                      </a:cubicBezTo>
                      <a:lnTo>
                        <a:pt x="2553" y="3938"/>
                      </a:lnTo>
                      <a:cubicBezTo>
                        <a:pt x="2584" y="4064"/>
                        <a:pt x="2742" y="4127"/>
                        <a:pt x="2868" y="4127"/>
                      </a:cubicBezTo>
                      <a:lnTo>
                        <a:pt x="3813" y="4127"/>
                      </a:lnTo>
                      <a:cubicBezTo>
                        <a:pt x="4002" y="4127"/>
                        <a:pt x="4159" y="4285"/>
                        <a:pt x="4159" y="4474"/>
                      </a:cubicBezTo>
                      <a:cubicBezTo>
                        <a:pt x="4159" y="4695"/>
                        <a:pt x="4002" y="4852"/>
                        <a:pt x="3813" y="4852"/>
                      </a:cubicBezTo>
                      <a:lnTo>
                        <a:pt x="2427" y="4852"/>
                      </a:lnTo>
                      <a:cubicBezTo>
                        <a:pt x="2301" y="4852"/>
                        <a:pt x="2175" y="4758"/>
                        <a:pt x="2112" y="4631"/>
                      </a:cubicBezTo>
                      <a:cubicBezTo>
                        <a:pt x="2042" y="4515"/>
                        <a:pt x="1919" y="4450"/>
                        <a:pt x="1784" y="4450"/>
                      </a:cubicBezTo>
                      <a:cubicBezTo>
                        <a:pt x="1737" y="4450"/>
                        <a:pt x="1688" y="4458"/>
                        <a:pt x="1639" y="4474"/>
                      </a:cubicBezTo>
                      <a:cubicBezTo>
                        <a:pt x="1482" y="4568"/>
                        <a:pt x="1387" y="4758"/>
                        <a:pt x="1482" y="4947"/>
                      </a:cubicBezTo>
                      <a:cubicBezTo>
                        <a:pt x="1671" y="5325"/>
                        <a:pt x="2017" y="5545"/>
                        <a:pt x="2427" y="5545"/>
                      </a:cubicBezTo>
                      <a:lnTo>
                        <a:pt x="3813" y="5545"/>
                      </a:lnTo>
                      <a:cubicBezTo>
                        <a:pt x="3970" y="5545"/>
                        <a:pt x="4128" y="5671"/>
                        <a:pt x="4159" y="5829"/>
                      </a:cubicBezTo>
                      <a:lnTo>
                        <a:pt x="4853" y="8570"/>
                      </a:lnTo>
                      <a:cubicBezTo>
                        <a:pt x="4916" y="8790"/>
                        <a:pt x="4790" y="8979"/>
                        <a:pt x="4632" y="9011"/>
                      </a:cubicBezTo>
                      <a:cubicBezTo>
                        <a:pt x="4608" y="9015"/>
                        <a:pt x="4584" y="9017"/>
                        <a:pt x="4560" y="9017"/>
                      </a:cubicBezTo>
                      <a:cubicBezTo>
                        <a:pt x="4403" y="9017"/>
                        <a:pt x="4273" y="8927"/>
                        <a:pt x="4191" y="8790"/>
                      </a:cubicBezTo>
                      <a:lnTo>
                        <a:pt x="3655" y="6522"/>
                      </a:lnTo>
                      <a:cubicBezTo>
                        <a:pt x="3592" y="6364"/>
                        <a:pt x="3498" y="6270"/>
                        <a:pt x="3277" y="6270"/>
                      </a:cubicBezTo>
                      <a:lnTo>
                        <a:pt x="1040" y="6270"/>
                      </a:lnTo>
                      <a:cubicBezTo>
                        <a:pt x="914" y="6270"/>
                        <a:pt x="851" y="6207"/>
                        <a:pt x="757" y="6144"/>
                      </a:cubicBezTo>
                      <a:cubicBezTo>
                        <a:pt x="694" y="5986"/>
                        <a:pt x="694" y="5892"/>
                        <a:pt x="694" y="5797"/>
                      </a:cubicBezTo>
                      <a:lnTo>
                        <a:pt x="1419" y="3025"/>
                      </a:lnTo>
                      <a:cubicBezTo>
                        <a:pt x="1453" y="2855"/>
                        <a:pt x="1597" y="2767"/>
                        <a:pt x="1742" y="2767"/>
                      </a:cubicBezTo>
                      <a:close/>
                      <a:moveTo>
                        <a:pt x="2143" y="0"/>
                      </a:moveTo>
                      <a:cubicBezTo>
                        <a:pt x="1419" y="0"/>
                        <a:pt x="788" y="630"/>
                        <a:pt x="788" y="1387"/>
                      </a:cubicBezTo>
                      <a:cubicBezTo>
                        <a:pt x="788" y="1733"/>
                        <a:pt x="946" y="2080"/>
                        <a:pt x="1135" y="2332"/>
                      </a:cubicBezTo>
                      <a:cubicBezTo>
                        <a:pt x="977" y="2426"/>
                        <a:pt x="851" y="2647"/>
                        <a:pt x="788" y="2867"/>
                      </a:cubicBezTo>
                      <a:lnTo>
                        <a:pt x="64" y="5640"/>
                      </a:lnTo>
                      <a:cubicBezTo>
                        <a:pt x="1" y="5955"/>
                        <a:pt x="64" y="6270"/>
                        <a:pt x="253" y="6522"/>
                      </a:cubicBezTo>
                      <a:cubicBezTo>
                        <a:pt x="347" y="6648"/>
                        <a:pt x="473" y="6774"/>
                        <a:pt x="631" y="6805"/>
                      </a:cubicBezTo>
                      <a:lnTo>
                        <a:pt x="32" y="9263"/>
                      </a:lnTo>
                      <a:cubicBezTo>
                        <a:pt x="1" y="9452"/>
                        <a:pt x="95" y="9609"/>
                        <a:pt x="253" y="9672"/>
                      </a:cubicBezTo>
                      <a:cubicBezTo>
                        <a:pt x="281" y="9676"/>
                        <a:pt x="309" y="9678"/>
                        <a:pt x="335" y="9678"/>
                      </a:cubicBezTo>
                      <a:cubicBezTo>
                        <a:pt x="513" y="9678"/>
                        <a:pt x="639" y="9589"/>
                        <a:pt x="694" y="9452"/>
                      </a:cubicBezTo>
                      <a:lnTo>
                        <a:pt x="977" y="8318"/>
                      </a:lnTo>
                      <a:lnTo>
                        <a:pt x="3372" y="8318"/>
                      </a:lnTo>
                      <a:lnTo>
                        <a:pt x="3529" y="8885"/>
                      </a:lnTo>
                      <a:cubicBezTo>
                        <a:pt x="3661" y="9359"/>
                        <a:pt x="4079" y="9679"/>
                        <a:pt x="4526" y="9679"/>
                      </a:cubicBezTo>
                      <a:cubicBezTo>
                        <a:pt x="4613" y="9679"/>
                        <a:pt x="4702" y="9667"/>
                        <a:pt x="4790" y="9641"/>
                      </a:cubicBezTo>
                      <a:cubicBezTo>
                        <a:pt x="5357" y="9483"/>
                        <a:pt x="5703" y="8916"/>
                        <a:pt x="5546" y="8381"/>
                      </a:cubicBezTo>
                      <a:lnTo>
                        <a:pt x="4821" y="5640"/>
                      </a:lnTo>
                      <a:cubicBezTo>
                        <a:pt x="4790" y="5482"/>
                        <a:pt x="4727" y="5325"/>
                        <a:pt x="4601" y="5199"/>
                      </a:cubicBezTo>
                      <a:cubicBezTo>
                        <a:pt x="4758" y="5010"/>
                        <a:pt x="4884" y="4758"/>
                        <a:pt x="4884" y="4474"/>
                      </a:cubicBezTo>
                      <a:cubicBezTo>
                        <a:pt x="4884" y="3907"/>
                        <a:pt x="4412" y="3466"/>
                        <a:pt x="3844" y="3466"/>
                      </a:cubicBezTo>
                      <a:lnTo>
                        <a:pt x="3088" y="3466"/>
                      </a:lnTo>
                      <a:lnTo>
                        <a:pt x="2710" y="2647"/>
                      </a:lnTo>
                      <a:cubicBezTo>
                        <a:pt x="3183" y="2395"/>
                        <a:pt x="3529" y="1922"/>
                        <a:pt x="3529" y="1387"/>
                      </a:cubicBezTo>
                      <a:cubicBezTo>
                        <a:pt x="3529" y="630"/>
                        <a:pt x="2899" y="0"/>
                        <a:pt x="21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73;p24">
                  <a:extLst>
                    <a:ext uri="{FF2B5EF4-FFF2-40B4-BE49-F238E27FC236}">
                      <a16:creationId xmlns:a16="http://schemas.microsoft.com/office/drawing/2014/main" id="{D9FE6C77-C922-79BC-CCDE-3E4B0D47E1E2}"/>
                    </a:ext>
                  </a:extLst>
                </p:cNvPr>
                <p:cNvSpPr/>
                <p:nvPr/>
              </p:nvSpPr>
              <p:spPr>
                <a:xfrm>
                  <a:off x="839850" y="2371925"/>
                  <a:ext cx="143375" cy="2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" h="9705" extrusionOk="0">
                      <a:moveTo>
                        <a:pt x="3624" y="662"/>
                      </a:moveTo>
                      <a:cubicBezTo>
                        <a:pt x="4002" y="662"/>
                        <a:pt x="4317" y="977"/>
                        <a:pt x="4317" y="1355"/>
                      </a:cubicBezTo>
                      <a:cubicBezTo>
                        <a:pt x="4317" y="1765"/>
                        <a:pt x="4002" y="2080"/>
                        <a:pt x="3624" y="2080"/>
                      </a:cubicBezTo>
                      <a:cubicBezTo>
                        <a:pt x="3214" y="2080"/>
                        <a:pt x="2899" y="1765"/>
                        <a:pt x="2899" y="1355"/>
                      </a:cubicBezTo>
                      <a:cubicBezTo>
                        <a:pt x="2899" y="977"/>
                        <a:pt x="3214" y="662"/>
                        <a:pt x="3624" y="662"/>
                      </a:cubicBezTo>
                      <a:close/>
                      <a:moveTo>
                        <a:pt x="4317" y="6900"/>
                      </a:moveTo>
                      <a:lnTo>
                        <a:pt x="4474" y="7593"/>
                      </a:lnTo>
                      <a:lnTo>
                        <a:pt x="2490" y="7593"/>
                      </a:lnTo>
                      <a:lnTo>
                        <a:pt x="2647" y="6900"/>
                      </a:lnTo>
                      <a:close/>
                      <a:moveTo>
                        <a:pt x="3962" y="2731"/>
                      </a:moveTo>
                      <a:cubicBezTo>
                        <a:pt x="4108" y="2731"/>
                        <a:pt x="4250" y="2818"/>
                        <a:pt x="4285" y="2993"/>
                      </a:cubicBezTo>
                      <a:lnTo>
                        <a:pt x="4979" y="5734"/>
                      </a:lnTo>
                      <a:cubicBezTo>
                        <a:pt x="5010" y="6018"/>
                        <a:pt x="4853" y="6207"/>
                        <a:pt x="4632" y="6207"/>
                      </a:cubicBezTo>
                      <a:lnTo>
                        <a:pt x="2395" y="6207"/>
                      </a:lnTo>
                      <a:cubicBezTo>
                        <a:pt x="2238" y="6207"/>
                        <a:pt x="2080" y="6333"/>
                        <a:pt x="2049" y="6490"/>
                      </a:cubicBezTo>
                      <a:lnTo>
                        <a:pt x="1482" y="8727"/>
                      </a:lnTo>
                      <a:cubicBezTo>
                        <a:pt x="1456" y="8883"/>
                        <a:pt x="1323" y="8996"/>
                        <a:pt x="1154" y="8996"/>
                      </a:cubicBezTo>
                      <a:cubicBezTo>
                        <a:pt x="1118" y="8996"/>
                        <a:pt x="1080" y="8990"/>
                        <a:pt x="1040" y="8979"/>
                      </a:cubicBezTo>
                      <a:cubicBezTo>
                        <a:pt x="851" y="8916"/>
                        <a:pt x="725" y="8727"/>
                        <a:pt x="820" y="8538"/>
                      </a:cubicBezTo>
                      <a:lnTo>
                        <a:pt x="1513" y="5766"/>
                      </a:lnTo>
                      <a:cubicBezTo>
                        <a:pt x="1576" y="5608"/>
                        <a:pt x="1671" y="5514"/>
                        <a:pt x="1891" y="5514"/>
                      </a:cubicBezTo>
                      <a:lnTo>
                        <a:pt x="3246" y="5514"/>
                      </a:lnTo>
                      <a:cubicBezTo>
                        <a:pt x="3655" y="5514"/>
                        <a:pt x="4002" y="5262"/>
                        <a:pt x="4222" y="4915"/>
                      </a:cubicBezTo>
                      <a:cubicBezTo>
                        <a:pt x="4285" y="4758"/>
                        <a:pt x="4222" y="4537"/>
                        <a:pt x="4033" y="4442"/>
                      </a:cubicBezTo>
                      <a:cubicBezTo>
                        <a:pt x="3993" y="4426"/>
                        <a:pt x="3948" y="4418"/>
                        <a:pt x="3902" y="4418"/>
                      </a:cubicBezTo>
                      <a:cubicBezTo>
                        <a:pt x="3770" y="4418"/>
                        <a:pt x="3631" y="4483"/>
                        <a:pt x="3561" y="4600"/>
                      </a:cubicBezTo>
                      <a:cubicBezTo>
                        <a:pt x="3529" y="4726"/>
                        <a:pt x="3372" y="4789"/>
                        <a:pt x="3246" y="4789"/>
                      </a:cubicBezTo>
                      <a:lnTo>
                        <a:pt x="1891" y="4789"/>
                      </a:lnTo>
                      <a:cubicBezTo>
                        <a:pt x="1671" y="4789"/>
                        <a:pt x="1513" y="4631"/>
                        <a:pt x="1513" y="4442"/>
                      </a:cubicBezTo>
                      <a:cubicBezTo>
                        <a:pt x="1513" y="4253"/>
                        <a:pt x="1671" y="4096"/>
                        <a:pt x="1891" y="4096"/>
                      </a:cubicBezTo>
                      <a:lnTo>
                        <a:pt x="2836" y="4096"/>
                      </a:lnTo>
                      <a:cubicBezTo>
                        <a:pt x="2931" y="4096"/>
                        <a:pt x="3057" y="4001"/>
                        <a:pt x="3151" y="3907"/>
                      </a:cubicBezTo>
                      <a:cubicBezTo>
                        <a:pt x="3151" y="3844"/>
                        <a:pt x="3655" y="2899"/>
                        <a:pt x="3655" y="2899"/>
                      </a:cubicBezTo>
                      <a:cubicBezTo>
                        <a:pt x="3725" y="2787"/>
                        <a:pt x="3845" y="2731"/>
                        <a:pt x="3962" y="2731"/>
                      </a:cubicBezTo>
                      <a:close/>
                      <a:moveTo>
                        <a:pt x="3529" y="0"/>
                      </a:moveTo>
                      <a:cubicBezTo>
                        <a:pt x="2805" y="0"/>
                        <a:pt x="2175" y="630"/>
                        <a:pt x="2175" y="1355"/>
                      </a:cubicBezTo>
                      <a:cubicBezTo>
                        <a:pt x="2175" y="1922"/>
                        <a:pt x="2490" y="2395"/>
                        <a:pt x="2994" y="2615"/>
                      </a:cubicBezTo>
                      <a:lnTo>
                        <a:pt x="2584" y="3466"/>
                      </a:lnTo>
                      <a:lnTo>
                        <a:pt x="1860" y="3466"/>
                      </a:lnTo>
                      <a:cubicBezTo>
                        <a:pt x="1261" y="3466"/>
                        <a:pt x="820" y="3938"/>
                        <a:pt x="820" y="4474"/>
                      </a:cubicBezTo>
                      <a:cubicBezTo>
                        <a:pt x="820" y="4758"/>
                        <a:pt x="946" y="4978"/>
                        <a:pt x="1103" y="5199"/>
                      </a:cubicBezTo>
                      <a:cubicBezTo>
                        <a:pt x="977" y="5325"/>
                        <a:pt x="914" y="5451"/>
                        <a:pt x="851" y="5608"/>
                      </a:cubicBezTo>
                      <a:lnTo>
                        <a:pt x="158" y="8381"/>
                      </a:lnTo>
                      <a:cubicBezTo>
                        <a:pt x="1" y="8916"/>
                        <a:pt x="347" y="9483"/>
                        <a:pt x="914" y="9641"/>
                      </a:cubicBezTo>
                      <a:cubicBezTo>
                        <a:pt x="1002" y="9667"/>
                        <a:pt x="1091" y="9679"/>
                        <a:pt x="1178" y="9679"/>
                      </a:cubicBezTo>
                      <a:cubicBezTo>
                        <a:pt x="1624" y="9679"/>
                        <a:pt x="2038" y="9359"/>
                        <a:pt x="2143" y="8885"/>
                      </a:cubicBezTo>
                      <a:lnTo>
                        <a:pt x="2332" y="8286"/>
                      </a:lnTo>
                      <a:lnTo>
                        <a:pt x="4695" y="8286"/>
                      </a:lnTo>
                      <a:lnTo>
                        <a:pt x="4947" y="9452"/>
                      </a:lnTo>
                      <a:cubicBezTo>
                        <a:pt x="4995" y="9597"/>
                        <a:pt x="5118" y="9704"/>
                        <a:pt x="5257" y="9704"/>
                      </a:cubicBezTo>
                      <a:cubicBezTo>
                        <a:pt x="5300" y="9704"/>
                        <a:pt x="5344" y="9694"/>
                        <a:pt x="5388" y="9672"/>
                      </a:cubicBezTo>
                      <a:cubicBezTo>
                        <a:pt x="5577" y="9641"/>
                        <a:pt x="5703" y="9452"/>
                        <a:pt x="5609" y="9231"/>
                      </a:cubicBezTo>
                      <a:lnTo>
                        <a:pt x="5042" y="6805"/>
                      </a:lnTo>
                      <a:cubicBezTo>
                        <a:pt x="5514" y="6616"/>
                        <a:pt x="5735" y="6144"/>
                        <a:pt x="5640" y="5640"/>
                      </a:cubicBezTo>
                      <a:lnTo>
                        <a:pt x="4916" y="2867"/>
                      </a:lnTo>
                      <a:cubicBezTo>
                        <a:pt x="4884" y="2647"/>
                        <a:pt x="4758" y="2489"/>
                        <a:pt x="4569" y="2332"/>
                      </a:cubicBezTo>
                      <a:cubicBezTo>
                        <a:pt x="4790" y="2080"/>
                        <a:pt x="4916" y="1733"/>
                        <a:pt x="4916" y="1355"/>
                      </a:cubicBezTo>
                      <a:cubicBezTo>
                        <a:pt x="4916" y="630"/>
                        <a:pt x="4285" y="0"/>
                        <a:pt x="35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74;p24">
                  <a:extLst>
                    <a:ext uri="{FF2B5EF4-FFF2-40B4-BE49-F238E27FC236}">
                      <a16:creationId xmlns:a16="http://schemas.microsoft.com/office/drawing/2014/main" id="{583ADC8D-7876-6279-41B1-14491108520A}"/>
                    </a:ext>
                  </a:extLst>
                </p:cNvPr>
                <p:cNvSpPr/>
                <p:nvPr/>
              </p:nvSpPr>
              <p:spPr>
                <a:xfrm>
                  <a:off x="772900" y="2318350"/>
                  <a:ext cx="12212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4203" extrusionOk="0">
                      <a:moveTo>
                        <a:pt x="3844" y="631"/>
                      </a:moveTo>
                      <a:cubicBezTo>
                        <a:pt x="4034" y="631"/>
                        <a:pt x="4223" y="789"/>
                        <a:pt x="4223" y="978"/>
                      </a:cubicBezTo>
                      <a:lnTo>
                        <a:pt x="4223" y="1734"/>
                      </a:lnTo>
                      <a:cubicBezTo>
                        <a:pt x="4223" y="1923"/>
                        <a:pt x="4034" y="2112"/>
                        <a:pt x="3844" y="2112"/>
                      </a:cubicBezTo>
                      <a:cubicBezTo>
                        <a:pt x="3655" y="2143"/>
                        <a:pt x="3498" y="2301"/>
                        <a:pt x="3498" y="2458"/>
                      </a:cubicBezTo>
                      <a:lnTo>
                        <a:pt x="3498" y="2994"/>
                      </a:lnTo>
                      <a:lnTo>
                        <a:pt x="2679" y="2206"/>
                      </a:lnTo>
                      <a:cubicBezTo>
                        <a:pt x="2584" y="2143"/>
                        <a:pt x="2521" y="2112"/>
                        <a:pt x="2427" y="2112"/>
                      </a:cubicBezTo>
                      <a:lnTo>
                        <a:pt x="1009" y="2112"/>
                      </a:lnTo>
                      <a:cubicBezTo>
                        <a:pt x="820" y="2112"/>
                        <a:pt x="662" y="1923"/>
                        <a:pt x="662" y="1734"/>
                      </a:cubicBezTo>
                      <a:lnTo>
                        <a:pt x="662" y="978"/>
                      </a:lnTo>
                      <a:cubicBezTo>
                        <a:pt x="662" y="789"/>
                        <a:pt x="820" y="631"/>
                        <a:pt x="1009" y="631"/>
                      </a:cubicBezTo>
                      <a:close/>
                      <a:moveTo>
                        <a:pt x="1009" y="1"/>
                      </a:moveTo>
                      <a:cubicBezTo>
                        <a:pt x="442" y="1"/>
                        <a:pt x="1" y="474"/>
                        <a:pt x="1" y="1041"/>
                      </a:cubicBezTo>
                      <a:lnTo>
                        <a:pt x="1" y="1765"/>
                      </a:lnTo>
                      <a:cubicBezTo>
                        <a:pt x="1" y="2364"/>
                        <a:pt x="473" y="2805"/>
                        <a:pt x="1009" y="2805"/>
                      </a:cubicBezTo>
                      <a:lnTo>
                        <a:pt x="2269" y="2805"/>
                      </a:lnTo>
                      <a:lnTo>
                        <a:pt x="3592" y="4097"/>
                      </a:lnTo>
                      <a:cubicBezTo>
                        <a:pt x="3663" y="4167"/>
                        <a:pt x="3770" y="4203"/>
                        <a:pt x="3872" y="4203"/>
                      </a:cubicBezTo>
                      <a:cubicBezTo>
                        <a:pt x="3906" y="4203"/>
                        <a:pt x="3939" y="4199"/>
                        <a:pt x="3970" y="4191"/>
                      </a:cubicBezTo>
                      <a:cubicBezTo>
                        <a:pt x="4097" y="4160"/>
                        <a:pt x="4160" y="4002"/>
                        <a:pt x="4160" y="3876"/>
                      </a:cubicBezTo>
                      <a:lnTo>
                        <a:pt x="4160" y="2773"/>
                      </a:lnTo>
                      <a:cubicBezTo>
                        <a:pt x="4569" y="2616"/>
                        <a:pt x="4884" y="2238"/>
                        <a:pt x="4884" y="1765"/>
                      </a:cubicBezTo>
                      <a:lnTo>
                        <a:pt x="4884" y="1041"/>
                      </a:lnTo>
                      <a:cubicBezTo>
                        <a:pt x="4884" y="442"/>
                        <a:pt x="4412" y="1"/>
                        <a:pt x="3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" name="Google Shape;375;p24">
              <a:extLst>
                <a:ext uri="{FF2B5EF4-FFF2-40B4-BE49-F238E27FC236}">
                  <a16:creationId xmlns:a16="http://schemas.microsoft.com/office/drawing/2014/main" id="{288871DD-4BAA-A02E-B203-25D54E86697B}"/>
                </a:ext>
              </a:extLst>
            </p:cNvPr>
            <p:cNvGrpSpPr/>
            <p:nvPr/>
          </p:nvGrpSpPr>
          <p:grpSpPr>
            <a:xfrm>
              <a:off x="6644231" y="3371901"/>
              <a:ext cx="1740231" cy="589093"/>
              <a:chOff x="6644231" y="3371901"/>
              <a:chExt cx="1740231" cy="589093"/>
            </a:xfrm>
          </p:grpSpPr>
          <p:sp>
            <p:nvSpPr>
              <p:cNvPr id="30" name="Google Shape;376;p24">
                <a:extLst>
                  <a:ext uri="{FF2B5EF4-FFF2-40B4-BE49-F238E27FC236}">
                    <a16:creationId xmlns:a16="http://schemas.microsoft.com/office/drawing/2014/main" id="{EA53CBC2-075D-2366-CC19-FC5A41604EF9}"/>
                  </a:ext>
                </a:extLst>
              </p:cNvPr>
              <p:cNvSpPr/>
              <p:nvPr/>
            </p:nvSpPr>
            <p:spPr>
              <a:xfrm>
                <a:off x="6644231" y="3371901"/>
                <a:ext cx="1740231" cy="589093"/>
              </a:xfrm>
              <a:custGeom>
                <a:avLst/>
                <a:gdLst/>
                <a:ahLst/>
                <a:cxnLst/>
                <a:rect l="l" t="t" r="r" b="b"/>
                <a:pathLst>
                  <a:path w="63891" h="21628" extrusionOk="0">
                    <a:moveTo>
                      <a:pt x="0" y="1"/>
                    </a:moveTo>
                    <a:lnTo>
                      <a:pt x="9368" y="10814"/>
                    </a:lnTo>
                    <a:lnTo>
                      <a:pt x="0" y="21628"/>
                    </a:lnTo>
                    <a:lnTo>
                      <a:pt x="54522" y="21628"/>
                    </a:lnTo>
                    <a:lnTo>
                      <a:pt x="63890" y="10814"/>
                    </a:lnTo>
                    <a:lnTo>
                      <a:pt x="54522" y="1"/>
                    </a:lnTo>
                    <a:close/>
                  </a:path>
                </a:pathLst>
              </a:custGeom>
              <a:solidFill>
                <a:srgbClr val="A95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" name="Google Shape;377;p24">
                <a:extLst>
                  <a:ext uri="{FF2B5EF4-FFF2-40B4-BE49-F238E27FC236}">
                    <a16:creationId xmlns:a16="http://schemas.microsoft.com/office/drawing/2014/main" id="{8357C058-060C-3F97-30D1-718483011358}"/>
                  </a:ext>
                </a:extLst>
              </p:cNvPr>
              <p:cNvGrpSpPr/>
              <p:nvPr/>
            </p:nvGrpSpPr>
            <p:grpSpPr>
              <a:xfrm>
                <a:off x="7339149" y="3491718"/>
                <a:ext cx="350401" cy="349457"/>
                <a:chOff x="2141000" y="1954475"/>
                <a:chExt cx="296975" cy="296175"/>
              </a:xfrm>
            </p:grpSpPr>
            <p:sp>
              <p:nvSpPr>
                <p:cNvPr id="32" name="Google Shape;378;p24">
                  <a:extLst>
                    <a:ext uri="{FF2B5EF4-FFF2-40B4-BE49-F238E27FC236}">
                      <a16:creationId xmlns:a16="http://schemas.microsoft.com/office/drawing/2014/main" id="{2434A268-CF55-3186-CEBD-A2DCBCC26258}"/>
                    </a:ext>
                  </a:extLst>
                </p:cNvPr>
                <p:cNvSpPr/>
                <p:nvPr/>
              </p:nvSpPr>
              <p:spPr>
                <a:xfrm>
                  <a:off x="2280425" y="1989925"/>
                  <a:ext cx="1047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2742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05"/>
                        <a:pt x="158" y="662"/>
                        <a:pt x="315" y="662"/>
                      </a:cubicBezTo>
                      <a:lnTo>
                        <a:pt x="2426" y="662"/>
                      </a:lnTo>
                      <a:cubicBezTo>
                        <a:pt x="2615" y="662"/>
                        <a:pt x="2773" y="820"/>
                        <a:pt x="2773" y="1009"/>
                      </a:cubicBezTo>
                      <a:lnTo>
                        <a:pt x="2773" y="1576"/>
                      </a:lnTo>
                      <a:lnTo>
                        <a:pt x="2678" y="1450"/>
                      </a:lnTo>
                      <a:cubicBezTo>
                        <a:pt x="2615" y="1387"/>
                        <a:pt x="2521" y="1355"/>
                        <a:pt x="2430" y="1355"/>
                      </a:cubicBezTo>
                      <a:cubicBezTo>
                        <a:pt x="2340" y="1355"/>
                        <a:pt x="2253" y="1387"/>
                        <a:pt x="2206" y="1450"/>
                      </a:cubicBezTo>
                      <a:cubicBezTo>
                        <a:pt x="2080" y="1576"/>
                        <a:pt x="2080" y="1796"/>
                        <a:pt x="2206" y="1922"/>
                      </a:cubicBezTo>
                      <a:lnTo>
                        <a:pt x="2899" y="2647"/>
                      </a:lnTo>
                      <a:cubicBezTo>
                        <a:pt x="2993" y="2710"/>
                        <a:pt x="3056" y="2741"/>
                        <a:pt x="3151" y="2741"/>
                      </a:cubicBezTo>
                      <a:cubicBezTo>
                        <a:pt x="3214" y="2741"/>
                        <a:pt x="3340" y="2710"/>
                        <a:pt x="3371" y="2647"/>
                      </a:cubicBezTo>
                      <a:lnTo>
                        <a:pt x="4096" y="1922"/>
                      </a:lnTo>
                      <a:cubicBezTo>
                        <a:pt x="4191" y="1796"/>
                        <a:pt x="4191" y="1576"/>
                        <a:pt x="4096" y="1450"/>
                      </a:cubicBezTo>
                      <a:cubicBezTo>
                        <a:pt x="4033" y="1387"/>
                        <a:pt x="3938" y="1355"/>
                        <a:pt x="3848" y="1355"/>
                      </a:cubicBezTo>
                      <a:cubicBezTo>
                        <a:pt x="3757" y="1355"/>
                        <a:pt x="3671" y="1387"/>
                        <a:pt x="3623" y="1450"/>
                      </a:cubicBezTo>
                      <a:lnTo>
                        <a:pt x="3497" y="1576"/>
                      </a:lnTo>
                      <a:lnTo>
                        <a:pt x="3497" y="1009"/>
                      </a:lnTo>
                      <a:cubicBezTo>
                        <a:pt x="3497" y="442"/>
                        <a:pt x="3025" y="0"/>
                        <a:pt x="24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79;p24">
                  <a:extLst>
                    <a:ext uri="{FF2B5EF4-FFF2-40B4-BE49-F238E27FC236}">
                      <a16:creationId xmlns:a16="http://schemas.microsoft.com/office/drawing/2014/main" id="{8924CE09-AD93-3BE0-5BD2-6C2114A8AC23}"/>
                    </a:ext>
                  </a:extLst>
                </p:cNvPr>
                <p:cNvSpPr/>
                <p:nvPr/>
              </p:nvSpPr>
              <p:spPr>
                <a:xfrm>
                  <a:off x="2174875" y="2145875"/>
                  <a:ext cx="1055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" h="2773" extrusionOk="0">
                      <a:moveTo>
                        <a:pt x="1056" y="0"/>
                      </a:moveTo>
                      <a:cubicBezTo>
                        <a:pt x="969" y="0"/>
                        <a:pt x="883" y="32"/>
                        <a:pt x="820" y="95"/>
                      </a:cubicBezTo>
                      <a:lnTo>
                        <a:pt x="95" y="820"/>
                      </a:lnTo>
                      <a:cubicBezTo>
                        <a:pt x="1" y="914"/>
                        <a:pt x="1" y="1166"/>
                        <a:pt x="95" y="1292"/>
                      </a:cubicBezTo>
                      <a:cubicBezTo>
                        <a:pt x="158" y="1339"/>
                        <a:pt x="253" y="1363"/>
                        <a:pt x="343" y="1363"/>
                      </a:cubicBezTo>
                      <a:cubicBezTo>
                        <a:pt x="434" y="1363"/>
                        <a:pt x="521" y="1339"/>
                        <a:pt x="568" y="1292"/>
                      </a:cubicBezTo>
                      <a:lnTo>
                        <a:pt x="694" y="1166"/>
                      </a:lnTo>
                      <a:lnTo>
                        <a:pt x="694" y="1702"/>
                      </a:lnTo>
                      <a:cubicBezTo>
                        <a:pt x="757" y="2300"/>
                        <a:pt x="1229" y="2773"/>
                        <a:pt x="1765" y="2773"/>
                      </a:cubicBezTo>
                      <a:lnTo>
                        <a:pt x="3844" y="2773"/>
                      </a:lnTo>
                      <a:cubicBezTo>
                        <a:pt x="4065" y="2773"/>
                        <a:pt x="4222" y="2615"/>
                        <a:pt x="4222" y="2426"/>
                      </a:cubicBezTo>
                      <a:cubicBezTo>
                        <a:pt x="4222" y="2237"/>
                        <a:pt x="4065" y="2080"/>
                        <a:pt x="3844" y="2080"/>
                      </a:cubicBezTo>
                      <a:lnTo>
                        <a:pt x="1765" y="2080"/>
                      </a:lnTo>
                      <a:cubicBezTo>
                        <a:pt x="1576" y="2080"/>
                        <a:pt x="1418" y="1922"/>
                        <a:pt x="1418" y="1702"/>
                      </a:cubicBezTo>
                      <a:lnTo>
                        <a:pt x="1418" y="1166"/>
                      </a:lnTo>
                      <a:lnTo>
                        <a:pt x="1544" y="1292"/>
                      </a:lnTo>
                      <a:cubicBezTo>
                        <a:pt x="1592" y="1339"/>
                        <a:pt x="1678" y="1363"/>
                        <a:pt x="1769" y="1363"/>
                      </a:cubicBezTo>
                      <a:cubicBezTo>
                        <a:pt x="1859" y="1363"/>
                        <a:pt x="1954" y="1339"/>
                        <a:pt x="2017" y="1292"/>
                      </a:cubicBezTo>
                      <a:cubicBezTo>
                        <a:pt x="2112" y="1166"/>
                        <a:pt x="2112" y="914"/>
                        <a:pt x="2017" y="820"/>
                      </a:cubicBezTo>
                      <a:lnTo>
                        <a:pt x="1292" y="95"/>
                      </a:lnTo>
                      <a:cubicBezTo>
                        <a:pt x="1229" y="32"/>
                        <a:pt x="1143" y="0"/>
                        <a:pt x="10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80;p24">
                  <a:extLst>
                    <a:ext uri="{FF2B5EF4-FFF2-40B4-BE49-F238E27FC236}">
                      <a16:creationId xmlns:a16="http://schemas.microsoft.com/office/drawing/2014/main" id="{0D7853D7-2332-E98A-BE33-97920336D330}"/>
                    </a:ext>
                  </a:extLst>
                </p:cNvPr>
                <p:cNvSpPr/>
                <p:nvPr/>
              </p:nvSpPr>
              <p:spPr>
                <a:xfrm>
                  <a:off x="2141000" y="1954475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94"/>
                      </a:moveTo>
                      <a:cubicBezTo>
                        <a:pt x="3372" y="694"/>
                        <a:pt x="3782" y="1166"/>
                        <a:pt x="3782" y="1734"/>
                      </a:cubicBezTo>
                      <a:cubicBezTo>
                        <a:pt x="3782" y="2301"/>
                        <a:pt x="3309" y="2742"/>
                        <a:pt x="2773" y="2742"/>
                      </a:cubicBezTo>
                      <a:cubicBezTo>
                        <a:pt x="2175" y="2742"/>
                        <a:pt x="1734" y="2269"/>
                        <a:pt x="1734" y="1734"/>
                      </a:cubicBezTo>
                      <a:cubicBezTo>
                        <a:pt x="1734" y="1166"/>
                        <a:pt x="2206" y="694"/>
                        <a:pt x="2773" y="694"/>
                      </a:cubicBezTo>
                      <a:close/>
                      <a:moveTo>
                        <a:pt x="2773" y="3466"/>
                      </a:moveTo>
                      <a:cubicBezTo>
                        <a:pt x="3908" y="3466"/>
                        <a:pt x="4853" y="4411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1"/>
                        <a:pt x="1639" y="3466"/>
                        <a:pt x="2773" y="3466"/>
                      </a:cubicBezTo>
                      <a:close/>
                      <a:moveTo>
                        <a:pt x="2805" y="1"/>
                      </a:moveTo>
                      <a:cubicBezTo>
                        <a:pt x="1860" y="1"/>
                        <a:pt x="1072" y="788"/>
                        <a:pt x="1072" y="1734"/>
                      </a:cubicBezTo>
                      <a:cubicBezTo>
                        <a:pt x="1072" y="2238"/>
                        <a:pt x="1324" y="2710"/>
                        <a:pt x="1671" y="3025"/>
                      </a:cubicBezTo>
                      <a:cubicBezTo>
                        <a:pt x="726" y="3466"/>
                        <a:pt x="64" y="4443"/>
                        <a:pt x="64" y="5577"/>
                      </a:cubicBezTo>
                      <a:lnTo>
                        <a:pt x="64" y="6617"/>
                      </a:lnTo>
                      <a:cubicBezTo>
                        <a:pt x="1" y="6806"/>
                        <a:pt x="159" y="6963"/>
                        <a:pt x="379" y="6963"/>
                      </a:cubicBezTo>
                      <a:lnTo>
                        <a:pt x="5199" y="6963"/>
                      </a:lnTo>
                      <a:cubicBezTo>
                        <a:pt x="5420" y="6963"/>
                        <a:pt x="5577" y="6806"/>
                        <a:pt x="5577" y="6617"/>
                      </a:cubicBezTo>
                      <a:lnTo>
                        <a:pt x="5577" y="5577"/>
                      </a:lnTo>
                      <a:cubicBezTo>
                        <a:pt x="5577" y="4443"/>
                        <a:pt x="4884" y="3498"/>
                        <a:pt x="3939" y="3025"/>
                      </a:cubicBezTo>
                      <a:cubicBezTo>
                        <a:pt x="4317" y="2710"/>
                        <a:pt x="4538" y="2238"/>
                        <a:pt x="4538" y="1734"/>
                      </a:cubicBezTo>
                      <a:cubicBezTo>
                        <a:pt x="4538" y="788"/>
                        <a:pt x="3750" y="1"/>
                        <a:pt x="280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81;p24">
                  <a:extLst>
                    <a:ext uri="{FF2B5EF4-FFF2-40B4-BE49-F238E27FC236}">
                      <a16:creationId xmlns:a16="http://schemas.microsoft.com/office/drawing/2014/main" id="{CCFDF287-F503-8057-D559-52518F502E22}"/>
                    </a:ext>
                  </a:extLst>
                </p:cNvPr>
                <p:cNvSpPr/>
                <p:nvPr/>
              </p:nvSpPr>
              <p:spPr>
                <a:xfrm>
                  <a:off x="2298525" y="2076550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63"/>
                      </a:moveTo>
                      <a:cubicBezTo>
                        <a:pt x="3372" y="663"/>
                        <a:pt x="3782" y="1135"/>
                        <a:pt x="3782" y="1702"/>
                      </a:cubicBezTo>
                      <a:cubicBezTo>
                        <a:pt x="3782" y="2238"/>
                        <a:pt x="3309" y="2710"/>
                        <a:pt x="2773" y="2710"/>
                      </a:cubicBezTo>
                      <a:cubicBezTo>
                        <a:pt x="2175" y="2710"/>
                        <a:pt x="1734" y="2238"/>
                        <a:pt x="1734" y="1702"/>
                      </a:cubicBezTo>
                      <a:cubicBezTo>
                        <a:pt x="1734" y="1135"/>
                        <a:pt x="2175" y="663"/>
                        <a:pt x="2773" y="663"/>
                      </a:cubicBezTo>
                      <a:close/>
                      <a:moveTo>
                        <a:pt x="2773" y="3467"/>
                      </a:moveTo>
                      <a:cubicBezTo>
                        <a:pt x="3908" y="3467"/>
                        <a:pt x="4853" y="4412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2"/>
                        <a:pt x="1639" y="3467"/>
                        <a:pt x="2773" y="3467"/>
                      </a:cubicBezTo>
                      <a:close/>
                      <a:moveTo>
                        <a:pt x="2773" y="1"/>
                      </a:moveTo>
                      <a:cubicBezTo>
                        <a:pt x="1828" y="1"/>
                        <a:pt x="1041" y="789"/>
                        <a:pt x="1041" y="1734"/>
                      </a:cubicBezTo>
                      <a:cubicBezTo>
                        <a:pt x="1041" y="2238"/>
                        <a:pt x="1261" y="2710"/>
                        <a:pt x="1608" y="3025"/>
                      </a:cubicBezTo>
                      <a:cubicBezTo>
                        <a:pt x="663" y="3467"/>
                        <a:pt x="1" y="4443"/>
                        <a:pt x="1" y="5546"/>
                      </a:cubicBezTo>
                      <a:lnTo>
                        <a:pt x="1" y="6617"/>
                      </a:lnTo>
                      <a:cubicBezTo>
                        <a:pt x="1" y="6806"/>
                        <a:pt x="159" y="6964"/>
                        <a:pt x="379" y="6964"/>
                      </a:cubicBezTo>
                      <a:lnTo>
                        <a:pt x="5199" y="6964"/>
                      </a:lnTo>
                      <a:cubicBezTo>
                        <a:pt x="5420" y="6964"/>
                        <a:pt x="5577" y="6806"/>
                        <a:pt x="5577" y="6617"/>
                      </a:cubicBezTo>
                      <a:lnTo>
                        <a:pt x="5577" y="5546"/>
                      </a:lnTo>
                      <a:cubicBezTo>
                        <a:pt x="5514" y="4412"/>
                        <a:pt x="4853" y="3467"/>
                        <a:pt x="3908" y="3025"/>
                      </a:cubicBezTo>
                      <a:cubicBezTo>
                        <a:pt x="4254" y="2710"/>
                        <a:pt x="4506" y="2238"/>
                        <a:pt x="4506" y="1734"/>
                      </a:cubicBezTo>
                      <a:cubicBezTo>
                        <a:pt x="4506" y="789"/>
                        <a:pt x="3719" y="1"/>
                        <a:pt x="277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6" name="ZoneTexte 65">
            <a:extLst>
              <a:ext uri="{FF2B5EF4-FFF2-40B4-BE49-F238E27FC236}">
                <a16:creationId xmlns:a16="http://schemas.microsoft.com/office/drawing/2014/main" id="{62DFD0AC-E9A5-5504-ACE7-7ECF168635C7}"/>
              </a:ext>
            </a:extLst>
          </p:cNvPr>
          <p:cNvSpPr txBox="1"/>
          <p:nvPr/>
        </p:nvSpPr>
        <p:spPr>
          <a:xfrm>
            <a:off x="2918715" y="5200677"/>
            <a:ext cx="2133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FFFFFF"/>
                </a:solidFill>
                <a:effectLst/>
                <a:latin typeface="Teko"/>
              </a:rPr>
              <a:t>Objectifs individuels</a:t>
            </a:r>
            <a:endParaRPr lang="fr-FR" b="0" dirty="0">
              <a:effectLst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C38EDAF-B8A3-5494-8641-B4A83EC5DED2}"/>
              </a:ext>
            </a:extLst>
          </p:cNvPr>
          <p:cNvSpPr txBox="1"/>
          <p:nvPr/>
        </p:nvSpPr>
        <p:spPr>
          <a:xfrm>
            <a:off x="4475323" y="4275714"/>
            <a:ext cx="1811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FFFFFF"/>
                </a:solidFill>
                <a:effectLst/>
                <a:latin typeface="Teko"/>
              </a:rPr>
              <a:t>Développement</a:t>
            </a:r>
            <a:endParaRPr lang="fr-FR" b="0" dirty="0">
              <a:effectLst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788D0E94-B028-8C04-8879-8D231A82038B}"/>
              </a:ext>
            </a:extLst>
          </p:cNvPr>
          <p:cNvSpPr txBox="1"/>
          <p:nvPr/>
        </p:nvSpPr>
        <p:spPr>
          <a:xfrm>
            <a:off x="7286310" y="3147970"/>
            <a:ext cx="1078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FFFFFF"/>
                </a:solidFill>
                <a:effectLst/>
                <a:latin typeface="Teko"/>
              </a:rPr>
              <a:t>SPRINT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FFFFFF"/>
                </a:solidFill>
                <a:effectLst/>
                <a:latin typeface="Teko"/>
              </a:rPr>
              <a:t>interne</a:t>
            </a:r>
            <a:endParaRPr lang="fr-FR" b="0" dirty="0">
              <a:effectLst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0C07490-9394-C2DC-3074-F6FF912B951D}"/>
              </a:ext>
            </a:extLst>
          </p:cNvPr>
          <p:cNvSpPr txBox="1"/>
          <p:nvPr/>
        </p:nvSpPr>
        <p:spPr>
          <a:xfrm>
            <a:off x="7358201" y="5200677"/>
            <a:ext cx="1454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FFFFFF"/>
                </a:solidFill>
                <a:effectLst/>
                <a:latin typeface="Teko"/>
              </a:rPr>
              <a:t>Revue client</a:t>
            </a:r>
            <a:endParaRPr lang="fr-FR" b="0" dirty="0">
              <a:effectLst/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73CC06D-7532-68CA-9E2C-3B15AC6756F4}"/>
              </a:ext>
            </a:extLst>
          </p:cNvPr>
          <p:cNvSpPr txBox="1"/>
          <p:nvPr/>
        </p:nvSpPr>
        <p:spPr>
          <a:xfrm>
            <a:off x="9468244" y="5225559"/>
            <a:ext cx="1792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FFFFFF"/>
                </a:solidFill>
                <a:effectLst/>
                <a:latin typeface="Teko"/>
              </a:rPr>
              <a:t>Retro hebdo.</a:t>
            </a:r>
            <a:endParaRPr lang="fr-FR" b="0" dirty="0">
              <a:effectLst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BB606DD-D096-0B5A-57D6-B636F1F6D609}"/>
              </a:ext>
            </a:extLst>
          </p:cNvPr>
          <p:cNvSpPr txBox="1"/>
          <p:nvPr/>
        </p:nvSpPr>
        <p:spPr>
          <a:xfrm>
            <a:off x="167315" y="5226148"/>
            <a:ext cx="23606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600" b="1" i="0" u="none" strike="noStrike" dirty="0">
                <a:solidFill>
                  <a:srgbClr val="FFFFFF"/>
                </a:solidFill>
                <a:effectLst/>
                <a:latin typeface="Teko"/>
              </a:rPr>
              <a:t>Objectifs </a:t>
            </a:r>
            <a:r>
              <a:rPr lang="fr-FR" sz="1600" b="1" dirty="0">
                <a:solidFill>
                  <a:srgbClr val="FFFFFF"/>
                </a:solidFill>
                <a:latin typeface="Teko"/>
              </a:rPr>
              <a:t>équipe hebdo</a:t>
            </a:r>
            <a:endParaRPr lang="fr-FR" sz="1600" b="0" dirty="0">
              <a:effectLst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6D210278-35EC-CB09-4E18-497E0138AE4F}"/>
              </a:ext>
            </a:extLst>
          </p:cNvPr>
          <p:cNvSpPr txBox="1"/>
          <p:nvPr/>
        </p:nvSpPr>
        <p:spPr>
          <a:xfrm>
            <a:off x="2220902" y="61534"/>
            <a:ext cx="81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  <a:latin typeface="Helvetica" pitchFamily="2" charset="0"/>
              </a:rPr>
              <a:t>01 – NOTRE PRESENTATION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7AAC6A6-037B-BD63-D5AF-5EA2269D5917}"/>
              </a:ext>
            </a:extLst>
          </p:cNvPr>
          <p:cNvSpPr txBox="1"/>
          <p:nvPr/>
        </p:nvSpPr>
        <p:spPr>
          <a:xfrm>
            <a:off x="11850130" y="6283127"/>
            <a:ext cx="2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88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70" grpId="0"/>
      <p:bldP spid="72" grpId="0"/>
      <p:bldP spid="74" grpId="0"/>
      <p:bldP spid="7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>
                <a:lumMod val="95000"/>
                <a:lumOff val="5000"/>
              </a:schemeClr>
            </a:gs>
            <a:gs pos="83000">
              <a:schemeClr val="bg1">
                <a:alpha val="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12231</TotalTime>
  <Words>567</Words>
  <Application>Microsoft Macintosh PowerPoint</Application>
  <PresentationFormat>Grand écran</PresentationFormat>
  <Paragraphs>225</Paragraphs>
  <Slides>21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Helvetica</vt:lpstr>
      <vt:lpstr>Open Sans</vt:lpstr>
      <vt:lpstr>Teko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Denice Celis</dc:creator>
  <cp:lastModifiedBy>Florent DEL MORAL</cp:lastModifiedBy>
  <cp:revision>159</cp:revision>
  <dcterms:created xsi:type="dcterms:W3CDTF">2021-04-28T10:44:19Z</dcterms:created>
  <dcterms:modified xsi:type="dcterms:W3CDTF">2022-12-02T10:01:13Z</dcterms:modified>
</cp:coreProperties>
</file>